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
  </p:notesMasterIdLst>
  <p:sldIdLst>
    <p:sldId id="258" r:id="rId2"/>
  </p:sldIdLst>
  <p:sldSz cx="43891200" cy="32918400"/>
  <p:notesSz cx="7010400" cy="9296400"/>
  <p:embeddedFontLst>
    <p:embeddedFont>
      <p:font typeface="Calibri" panose="020F0502020204030204" pitchFamily="34" charset="0"/>
      <p:regular r:id="rId4"/>
      <p:bold r:id="rId5"/>
      <p:italic r:id="rId6"/>
      <p:boldItalic r:id="rId7"/>
    </p:embeddedFont>
    <p:embeddedFont>
      <p:font typeface="Helvetica Neue" panose="02000503000000020004"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userDrawn="1">
          <p15:clr>
            <a:srgbClr val="000000"/>
          </p15:clr>
        </p15:guide>
        <p15:guide id="2" pos="13824"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992718"/>
    <a:srgbClr val="C13322"/>
    <a:srgbClr val="7F7F7F"/>
    <a:srgbClr val="E23E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82"/>
    <p:restoredTop sz="93209"/>
  </p:normalViewPr>
  <p:slideViewPr>
    <p:cSldViewPr snapToGrid="0">
      <p:cViewPr varScale="1">
        <p:scale>
          <a:sx n="25" d="100"/>
          <a:sy n="25" d="100"/>
        </p:scale>
        <p:origin x="1256" y="20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viewProps" Target="viewProp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tableStyles" Target="tableStyles.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r>
              <a:rPr lang="en-US" sz="2800" u="none" dirty="0">
                <a:latin typeface="Times New Roman" panose="02020603050405020304" pitchFamily="18" charset="0"/>
                <a:cs typeface="Times New Roman" panose="02020603050405020304" pitchFamily="18" charset="0"/>
              </a:rPr>
              <a:t>Provider Specialty* </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6159300936070412"/>
          <c:y val="0.19188428189286635"/>
          <c:w val="0.51560928773382908"/>
          <c:h val="0.60896658388911096"/>
        </c:manualLayout>
      </c:layout>
      <c:pieChart>
        <c:varyColors val="1"/>
        <c:ser>
          <c:idx val="0"/>
          <c:order val="0"/>
          <c:tx>
            <c:strRef>
              <c:f>Sheet1!$B$1</c:f>
              <c:strCache>
                <c:ptCount val="1"/>
                <c:pt idx="0">
                  <c:v>Provider Specialty </c:v>
                </c:pt>
              </c:strCache>
            </c:strRef>
          </c:tx>
          <c:spPr>
            <a:solidFill>
              <a:srgbClr val="C13322"/>
            </a:solidFill>
            <a:ln>
              <a:solidFill>
                <a:schemeClr val="tx1"/>
              </a:solidFill>
            </a:ln>
          </c:spPr>
          <c:dPt>
            <c:idx val="0"/>
            <c:bubble3D val="0"/>
            <c:spPr>
              <a:solidFill>
                <a:srgbClr val="992718"/>
              </a:solidFill>
              <a:ln w="19050">
                <a:solidFill>
                  <a:schemeClr val="tx1"/>
                </a:solidFill>
              </a:ln>
              <a:effectLst/>
            </c:spPr>
            <c:extLst>
              <c:ext xmlns:c16="http://schemas.microsoft.com/office/drawing/2014/chart" uri="{C3380CC4-5D6E-409C-BE32-E72D297353CC}">
                <c16:uniqueId val="{00000001-54A2-D84B-8829-C7F5D32F258F}"/>
              </c:ext>
            </c:extLst>
          </c:dPt>
          <c:dPt>
            <c:idx val="1"/>
            <c:bubble3D val="0"/>
            <c:spPr>
              <a:solidFill>
                <a:srgbClr val="404040"/>
              </a:solidFill>
              <a:ln w="19050">
                <a:solidFill>
                  <a:schemeClr val="tx1"/>
                </a:solidFill>
              </a:ln>
              <a:effectLst/>
            </c:spPr>
            <c:extLst>
              <c:ext xmlns:c16="http://schemas.microsoft.com/office/drawing/2014/chart" uri="{C3380CC4-5D6E-409C-BE32-E72D297353CC}">
                <c16:uniqueId val="{00000003-54A2-D84B-8829-C7F5D32F258F}"/>
              </c:ext>
            </c:extLst>
          </c:dPt>
          <c:dPt>
            <c:idx val="2"/>
            <c:bubble3D val="0"/>
            <c:spPr>
              <a:solidFill>
                <a:schemeClr val="bg1"/>
              </a:solidFill>
              <a:ln w="19050">
                <a:solidFill>
                  <a:schemeClr val="tx1"/>
                </a:solidFill>
              </a:ln>
              <a:effectLst/>
            </c:spPr>
            <c:extLst>
              <c:ext xmlns:c16="http://schemas.microsoft.com/office/drawing/2014/chart" uri="{C3380CC4-5D6E-409C-BE32-E72D297353CC}">
                <c16:uniqueId val="{00000002-54A2-D84B-8829-C7F5D32F258F}"/>
              </c:ext>
            </c:extLst>
          </c:dPt>
          <c:dLbls>
            <c:dLbl>
              <c:idx val="2"/>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2-54A2-D84B-8829-C7F5D32F258F}"/>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Pediatric </c:v>
                </c:pt>
                <c:pt idx="1">
                  <c:v>Family Medicine </c:v>
                </c:pt>
              </c:strCache>
            </c:strRef>
          </c:cat>
          <c:val>
            <c:numRef>
              <c:f>Sheet1!$B$2:$B$3</c:f>
              <c:numCache>
                <c:formatCode>0%</c:formatCode>
                <c:ptCount val="2"/>
                <c:pt idx="0">
                  <c:v>0.64</c:v>
                </c:pt>
                <c:pt idx="1">
                  <c:v>0.36</c:v>
                </c:pt>
              </c:numCache>
            </c:numRef>
          </c:val>
          <c:extLst>
            <c:ext xmlns:c16="http://schemas.microsoft.com/office/drawing/2014/chart" uri="{C3380CC4-5D6E-409C-BE32-E72D297353CC}">
              <c16:uniqueId val="{00000000-54A2-D84B-8829-C7F5D32F258F}"/>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9.3644652939517709E-2"/>
          <c:y val="0.86440561020661943"/>
          <c:w val="0.89999994272346484"/>
          <c:h val="0.10883798734969934"/>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r>
              <a:rPr lang="en-US" sz="2800" u="none" dirty="0">
                <a:latin typeface="Times New Roman" panose="02020603050405020304" pitchFamily="18" charset="0"/>
                <a:cs typeface="Times New Roman" panose="02020603050405020304" pitchFamily="18" charset="0"/>
              </a:rPr>
              <a:t>Years Post-Training*</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8036851618191494"/>
          <c:y val="0.1490502096557067"/>
          <c:w val="0.44342013368597538"/>
          <c:h val="0.654291964590622"/>
        </c:manualLayout>
      </c:layout>
      <c:pieChart>
        <c:varyColors val="1"/>
        <c:ser>
          <c:idx val="0"/>
          <c:order val="0"/>
          <c:tx>
            <c:strRef>
              <c:f>Sheet1!$B$1</c:f>
              <c:strCache>
                <c:ptCount val="1"/>
                <c:pt idx="0">
                  <c:v>Years Post-Training</c:v>
                </c:pt>
              </c:strCache>
            </c:strRef>
          </c:tx>
          <c:spPr>
            <a:ln>
              <a:solidFill>
                <a:schemeClr val="tx1"/>
              </a:solidFill>
            </a:ln>
          </c:spPr>
          <c:dPt>
            <c:idx val="0"/>
            <c:bubble3D val="0"/>
            <c:spPr>
              <a:solidFill>
                <a:srgbClr val="992718"/>
              </a:solidFill>
              <a:ln w="19050">
                <a:solidFill>
                  <a:schemeClr val="tx1"/>
                </a:solidFill>
              </a:ln>
              <a:effectLst/>
            </c:spPr>
            <c:extLst>
              <c:ext xmlns:c16="http://schemas.microsoft.com/office/drawing/2014/chart" uri="{C3380CC4-5D6E-409C-BE32-E72D297353CC}">
                <c16:uniqueId val="{00000001-EBB6-4244-B1B2-C11E3B912692}"/>
              </c:ext>
            </c:extLst>
          </c:dPt>
          <c:dPt>
            <c:idx val="1"/>
            <c:bubble3D val="0"/>
            <c:spPr>
              <a:solidFill>
                <a:srgbClr val="E23E2A"/>
              </a:solidFill>
              <a:ln w="19050">
                <a:solidFill>
                  <a:schemeClr val="tx1"/>
                </a:solidFill>
              </a:ln>
              <a:effectLst/>
            </c:spPr>
            <c:extLst>
              <c:ext xmlns:c16="http://schemas.microsoft.com/office/drawing/2014/chart" uri="{C3380CC4-5D6E-409C-BE32-E72D297353CC}">
                <c16:uniqueId val="{00000002-EBB6-4244-B1B2-C11E3B912692}"/>
              </c:ext>
            </c:extLst>
          </c:dPt>
          <c:dPt>
            <c:idx val="2"/>
            <c:bubble3D val="0"/>
            <c:spPr>
              <a:solidFill>
                <a:srgbClr val="C13322">
                  <a:alpha val="50000"/>
                </a:srgbClr>
              </a:solidFill>
              <a:ln w="19050">
                <a:solidFill>
                  <a:schemeClr val="tx1"/>
                </a:solidFill>
              </a:ln>
              <a:effectLst/>
            </c:spPr>
            <c:extLst>
              <c:ext xmlns:c16="http://schemas.microsoft.com/office/drawing/2014/chart" uri="{C3380CC4-5D6E-409C-BE32-E72D297353CC}">
                <c16:uniqueId val="{00000003-EBB6-4244-B1B2-C11E3B912692}"/>
              </c:ext>
            </c:extLst>
          </c:dPt>
          <c:dPt>
            <c:idx val="3"/>
            <c:bubble3D val="0"/>
            <c:spPr>
              <a:solidFill>
                <a:srgbClr val="404040"/>
              </a:solidFill>
              <a:ln w="19050">
                <a:solidFill>
                  <a:schemeClr val="tx1"/>
                </a:solidFill>
              </a:ln>
              <a:effectLst/>
            </c:spPr>
            <c:extLst>
              <c:ext xmlns:c16="http://schemas.microsoft.com/office/drawing/2014/chart" uri="{C3380CC4-5D6E-409C-BE32-E72D297353CC}">
                <c16:uniqueId val="{00000004-EBB6-4244-B1B2-C11E3B912692}"/>
              </c:ext>
            </c:extLst>
          </c:dPt>
          <c:dPt>
            <c:idx val="4"/>
            <c:bubble3D val="0"/>
            <c:spPr>
              <a:solidFill>
                <a:srgbClr val="7F7F7F"/>
              </a:solidFill>
              <a:ln w="19050">
                <a:solidFill>
                  <a:schemeClr val="tx1"/>
                </a:solidFill>
              </a:ln>
              <a:effectLst/>
            </c:spPr>
            <c:extLst>
              <c:ext xmlns:c16="http://schemas.microsoft.com/office/drawing/2014/chart" uri="{C3380CC4-5D6E-409C-BE32-E72D297353CC}">
                <c16:uniqueId val="{00000005-EBB6-4244-B1B2-C11E3B912692}"/>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6-EBB6-4244-B1B2-C11E3B912692}"/>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11+ </c:v>
                </c:pt>
                <c:pt idx="1">
                  <c:v>7-10</c:v>
                </c:pt>
                <c:pt idx="2">
                  <c:v>4-6</c:v>
                </c:pt>
                <c:pt idx="3">
                  <c:v>1-3</c:v>
                </c:pt>
                <c:pt idx="4">
                  <c:v>Current Trainee</c:v>
                </c:pt>
              </c:strCache>
            </c:strRef>
          </c:cat>
          <c:val>
            <c:numRef>
              <c:f>Sheet1!$B$2:$B$6</c:f>
              <c:numCache>
                <c:formatCode>0%</c:formatCode>
                <c:ptCount val="5"/>
                <c:pt idx="0">
                  <c:v>0.39</c:v>
                </c:pt>
                <c:pt idx="1">
                  <c:v>0.11</c:v>
                </c:pt>
                <c:pt idx="2">
                  <c:v>0.08</c:v>
                </c:pt>
                <c:pt idx="3">
                  <c:v>0.23</c:v>
                </c:pt>
                <c:pt idx="4">
                  <c:v>0.19</c:v>
                </c:pt>
              </c:numCache>
            </c:numRef>
          </c:val>
          <c:extLst>
            <c:ext xmlns:c16="http://schemas.microsoft.com/office/drawing/2014/chart" uri="{C3380CC4-5D6E-409C-BE32-E72D297353CC}">
              <c16:uniqueId val="{00000000-EBB6-4244-B1B2-C11E3B912692}"/>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2.3851942757825231E-2"/>
          <c:y val="0.78575727467385159"/>
          <c:w val="0.94496808431064683"/>
          <c:h val="0.21424264309804741"/>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n-US" sz="2800" u="none" dirty="0">
                <a:latin typeface="Times New Roman" panose="02020603050405020304" pitchFamily="18" charset="0"/>
                <a:cs typeface="Times New Roman" panose="02020603050405020304" pitchFamily="18" charset="0"/>
              </a:rPr>
              <a:t>Provider Age*</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19524403331074683"/>
          <c:y val="0.14446363501677326"/>
          <c:w val="0.541977230934236"/>
          <c:h val="0.58422387975462708"/>
        </c:manualLayout>
      </c:layout>
      <c:pieChart>
        <c:varyColors val="1"/>
        <c:ser>
          <c:idx val="0"/>
          <c:order val="0"/>
          <c:tx>
            <c:strRef>
              <c:f>Sheet1!$B$1</c:f>
              <c:strCache>
                <c:ptCount val="1"/>
                <c:pt idx="0">
                  <c:v>Provider Age</c:v>
                </c:pt>
              </c:strCache>
            </c:strRef>
          </c:tx>
          <c:spPr>
            <a:ln>
              <a:solidFill>
                <a:schemeClr val="tx1"/>
              </a:solidFill>
            </a:ln>
          </c:spPr>
          <c:dPt>
            <c:idx val="0"/>
            <c:bubble3D val="0"/>
            <c:spPr>
              <a:solidFill>
                <a:srgbClr val="992718"/>
              </a:solidFill>
              <a:ln w="19050">
                <a:solidFill>
                  <a:schemeClr val="tx1"/>
                </a:solidFill>
              </a:ln>
              <a:effectLst/>
            </c:spPr>
            <c:extLst>
              <c:ext xmlns:c16="http://schemas.microsoft.com/office/drawing/2014/chart" uri="{C3380CC4-5D6E-409C-BE32-E72D297353CC}">
                <c16:uniqueId val="{00000002-7692-2448-BDF8-304585503070}"/>
              </c:ext>
            </c:extLst>
          </c:dPt>
          <c:dPt>
            <c:idx val="1"/>
            <c:bubble3D val="0"/>
            <c:spPr>
              <a:solidFill>
                <a:srgbClr val="E23E2A"/>
              </a:solidFill>
              <a:ln w="19050">
                <a:solidFill>
                  <a:schemeClr val="tx1"/>
                </a:solidFill>
              </a:ln>
              <a:effectLst/>
            </c:spPr>
            <c:extLst>
              <c:ext xmlns:c16="http://schemas.microsoft.com/office/drawing/2014/chart" uri="{C3380CC4-5D6E-409C-BE32-E72D297353CC}">
                <c16:uniqueId val="{00000003-7692-2448-BDF8-304585503070}"/>
              </c:ext>
            </c:extLst>
          </c:dPt>
          <c:dPt>
            <c:idx val="2"/>
            <c:bubble3D val="0"/>
            <c:spPr>
              <a:solidFill>
                <a:srgbClr val="C13322">
                  <a:alpha val="50000"/>
                </a:srgbClr>
              </a:solidFill>
              <a:ln w="19050">
                <a:solidFill>
                  <a:schemeClr val="tx1"/>
                </a:solidFill>
              </a:ln>
              <a:effectLst/>
            </c:spPr>
            <c:extLst>
              <c:ext xmlns:c16="http://schemas.microsoft.com/office/drawing/2014/chart" uri="{C3380CC4-5D6E-409C-BE32-E72D297353CC}">
                <c16:uniqueId val="{00000004-7692-2448-BDF8-304585503070}"/>
              </c:ext>
            </c:extLst>
          </c:dPt>
          <c:dPt>
            <c:idx val="3"/>
            <c:bubble3D val="0"/>
            <c:spPr>
              <a:solidFill>
                <a:srgbClr val="404040"/>
              </a:solidFill>
              <a:ln w="19050">
                <a:solidFill>
                  <a:schemeClr val="tx1"/>
                </a:solidFill>
              </a:ln>
              <a:effectLst/>
            </c:spPr>
            <c:extLst>
              <c:ext xmlns:c16="http://schemas.microsoft.com/office/drawing/2014/chart" uri="{C3380CC4-5D6E-409C-BE32-E72D297353CC}">
                <c16:uniqueId val="{00000005-7692-2448-BDF8-304585503070}"/>
              </c:ext>
            </c:extLst>
          </c:dPt>
          <c:dPt>
            <c:idx val="4"/>
            <c:bubble3D val="0"/>
            <c:spPr>
              <a:solidFill>
                <a:srgbClr val="7F7F7F"/>
              </a:solidFill>
              <a:ln w="19050">
                <a:solidFill>
                  <a:schemeClr val="tx1"/>
                </a:solidFill>
              </a:ln>
              <a:effectLst/>
            </c:spPr>
            <c:extLst>
              <c:ext xmlns:c16="http://schemas.microsoft.com/office/drawing/2014/chart" uri="{C3380CC4-5D6E-409C-BE32-E72D297353CC}">
                <c16:uniqueId val="{00000006-7692-2448-BDF8-304585503070}"/>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1-7692-2448-BDF8-304585503070}"/>
              </c:ext>
            </c:extLst>
          </c:dPt>
          <c:dLbls>
            <c:dLbl>
              <c:idx val="5"/>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extLst>
                <c:ext xmlns:c16="http://schemas.microsoft.com/office/drawing/2014/chart" uri="{C3380CC4-5D6E-409C-BE32-E72D297353CC}">
                  <c16:uniqueId val="{00000001-7692-2448-BDF8-30458550307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Under 30</c:v>
                </c:pt>
                <c:pt idx="1">
                  <c:v>31-40</c:v>
                </c:pt>
                <c:pt idx="2">
                  <c:v>41-50</c:v>
                </c:pt>
                <c:pt idx="3">
                  <c:v>51-60</c:v>
                </c:pt>
                <c:pt idx="4">
                  <c:v>61+</c:v>
                </c:pt>
              </c:strCache>
            </c:strRef>
          </c:cat>
          <c:val>
            <c:numRef>
              <c:f>Sheet1!$B$2:$B$6</c:f>
              <c:numCache>
                <c:formatCode>0%</c:formatCode>
                <c:ptCount val="5"/>
                <c:pt idx="0">
                  <c:v>0.19</c:v>
                </c:pt>
                <c:pt idx="1">
                  <c:v>0.39</c:v>
                </c:pt>
                <c:pt idx="2">
                  <c:v>0.18</c:v>
                </c:pt>
                <c:pt idx="3">
                  <c:v>0.18</c:v>
                </c:pt>
                <c:pt idx="4">
                  <c:v>0.06</c:v>
                </c:pt>
              </c:numCache>
            </c:numRef>
          </c:val>
          <c:extLst>
            <c:ext xmlns:c16="http://schemas.microsoft.com/office/drawing/2014/chart" uri="{C3380CC4-5D6E-409C-BE32-E72D297353CC}">
              <c16:uniqueId val="{00000000-7692-2448-BDF8-304585503070}"/>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7.3377397786578299E-2"/>
          <c:y val="0.75388708300556995"/>
          <c:w val="0.89740237614261009"/>
          <c:h val="0.2321131568643359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r>
              <a:rPr lang="en-US" sz="2800" u="none" dirty="0">
                <a:latin typeface="Times New Roman" panose="02020603050405020304" pitchFamily="18" charset="0"/>
                <a:cs typeface="Times New Roman" panose="02020603050405020304" pitchFamily="18" charset="0"/>
              </a:rPr>
              <a:t>Provider Degree*</a:t>
            </a: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manualLayout>
          <c:layoutTarget val="inner"/>
          <c:xMode val="edge"/>
          <c:yMode val="edge"/>
          <c:x val="0.22673875582452244"/>
          <c:y val="0.11434799527339271"/>
          <c:w val="0.56847857703799398"/>
          <c:h val="0.65212642375966257"/>
        </c:manualLayout>
      </c:layout>
      <c:pieChart>
        <c:varyColors val="1"/>
        <c:ser>
          <c:idx val="0"/>
          <c:order val="0"/>
          <c:tx>
            <c:strRef>
              <c:f>Sheet1!$B$1</c:f>
              <c:strCache>
                <c:ptCount val="1"/>
                <c:pt idx="0">
                  <c:v>Provider Degree</c:v>
                </c:pt>
              </c:strCache>
            </c:strRef>
          </c:tx>
          <c:spPr>
            <a:ln>
              <a:solidFill>
                <a:schemeClr val="tx1"/>
              </a:solidFill>
            </a:ln>
          </c:spPr>
          <c:dPt>
            <c:idx val="0"/>
            <c:bubble3D val="0"/>
            <c:spPr>
              <a:solidFill>
                <a:srgbClr val="992718"/>
              </a:solidFill>
              <a:ln w="19050">
                <a:solidFill>
                  <a:schemeClr val="tx1"/>
                </a:solidFill>
              </a:ln>
              <a:effectLst/>
            </c:spPr>
            <c:extLst>
              <c:ext xmlns:c16="http://schemas.microsoft.com/office/drawing/2014/chart" uri="{C3380CC4-5D6E-409C-BE32-E72D297353CC}">
                <c16:uniqueId val="{00000001-5F6A-9147-828E-EA45621DE0D7}"/>
              </c:ext>
            </c:extLst>
          </c:dPt>
          <c:dPt>
            <c:idx val="1"/>
            <c:bubble3D val="0"/>
            <c:spPr>
              <a:solidFill>
                <a:srgbClr val="E23E2A"/>
              </a:solidFill>
              <a:ln w="19050">
                <a:solidFill>
                  <a:schemeClr val="tx1"/>
                </a:solidFill>
              </a:ln>
              <a:effectLst/>
            </c:spPr>
            <c:extLst>
              <c:ext xmlns:c16="http://schemas.microsoft.com/office/drawing/2014/chart" uri="{C3380CC4-5D6E-409C-BE32-E72D297353CC}">
                <c16:uniqueId val="{00000002-5F6A-9147-828E-EA45621DE0D7}"/>
              </c:ext>
            </c:extLst>
          </c:dPt>
          <c:dPt>
            <c:idx val="2"/>
            <c:bubble3D val="0"/>
            <c:spPr>
              <a:solidFill>
                <a:srgbClr val="C13322">
                  <a:alpha val="50000"/>
                </a:srgbClr>
              </a:solidFill>
              <a:ln w="19050">
                <a:solidFill>
                  <a:schemeClr val="tx1"/>
                </a:solidFill>
              </a:ln>
              <a:effectLst/>
            </c:spPr>
            <c:extLst>
              <c:ext xmlns:c16="http://schemas.microsoft.com/office/drawing/2014/chart" uri="{C3380CC4-5D6E-409C-BE32-E72D297353CC}">
                <c16:uniqueId val="{00000003-5F6A-9147-828E-EA45621DE0D7}"/>
              </c:ext>
            </c:extLst>
          </c:dPt>
          <c:dPt>
            <c:idx val="3"/>
            <c:bubble3D val="0"/>
            <c:spPr>
              <a:solidFill>
                <a:srgbClr val="404040"/>
              </a:solidFill>
              <a:ln w="19050">
                <a:solidFill>
                  <a:schemeClr val="tx1"/>
                </a:solidFill>
              </a:ln>
              <a:effectLst/>
            </c:spPr>
            <c:extLst>
              <c:ext xmlns:c16="http://schemas.microsoft.com/office/drawing/2014/chart" uri="{C3380CC4-5D6E-409C-BE32-E72D297353CC}">
                <c16:uniqueId val="{00000004-5F6A-9147-828E-EA45621DE0D7}"/>
              </c:ext>
            </c:extLst>
          </c:dPt>
          <c:dPt>
            <c:idx val="4"/>
            <c:bubble3D val="0"/>
            <c:spPr>
              <a:solidFill>
                <a:srgbClr val="7F7F7F"/>
              </a:solidFill>
              <a:ln w="19050">
                <a:solidFill>
                  <a:schemeClr val="tx1"/>
                </a:solidFill>
              </a:ln>
              <a:effectLst/>
            </c:spPr>
            <c:extLst>
              <c:ext xmlns:c16="http://schemas.microsoft.com/office/drawing/2014/chart" uri="{C3380CC4-5D6E-409C-BE32-E72D297353CC}">
                <c16:uniqueId val="{00000005-5F6A-9147-828E-EA45621DE0D7}"/>
              </c:ext>
            </c:extLst>
          </c:dPt>
          <c:dPt>
            <c:idx val="5"/>
            <c:bubble3D val="0"/>
            <c:spPr>
              <a:solidFill>
                <a:schemeClr val="bg1"/>
              </a:solidFill>
              <a:ln w="19050">
                <a:solidFill>
                  <a:schemeClr val="tx1"/>
                </a:solidFill>
              </a:ln>
              <a:effectLst/>
            </c:spPr>
            <c:extLst>
              <c:ext xmlns:c16="http://schemas.microsoft.com/office/drawing/2014/chart" uri="{C3380CC4-5D6E-409C-BE32-E72D297353CC}">
                <c16:uniqueId val="{00000006-5F6A-9147-828E-EA45621DE0D7}"/>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MD</c:v>
                </c:pt>
                <c:pt idx="1">
                  <c:v>DO</c:v>
                </c:pt>
                <c:pt idx="2">
                  <c:v>APRN</c:v>
                </c:pt>
                <c:pt idx="3">
                  <c:v>PA</c:v>
                </c:pt>
                <c:pt idx="4">
                  <c:v>Resident </c:v>
                </c:pt>
              </c:strCache>
            </c:strRef>
          </c:cat>
          <c:val>
            <c:numRef>
              <c:f>Sheet1!$B$2:$B$6</c:f>
              <c:numCache>
                <c:formatCode>0%</c:formatCode>
                <c:ptCount val="5"/>
                <c:pt idx="0">
                  <c:v>0.49</c:v>
                </c:pt>
                <c:pt idx="1">
                  <c:v>0.24</c:v>
                </c:pt>
                <c:pt idx="2">
                  <c:v>0.13</c:v>
                </c:pt>
                <c:pt idx="3">
                  <c:v>0.11</c:v>
                </c:pt>
                <c:pt idx="4">
                  <c:v>0.02</c:v>
                </c:pt>
              </c:numCache>
            </c:numRef>
          </c:val>
          <c:extLst>
            <c:ext xmlns:c16="http://schemas.microsoft.com/office/drawing/2014/chart" uri="{C3380CC4-5D6E-409C-BE32-E72D297353CC}">
              <c16:uniqueId val="{00000000-5F6A-9147-828E-EA45621DE0D7}"/>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71900607435261588"/>
          <c:w val="1"/>
          <c:h val="0.26699416551729005"/>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800" b="1" dirty="0">
                <a:solidFill>
                  <a:schemeClr val="tx1"/>
                </a:solidFill>
                <a:latin typeface="Times New Roman" panose="02020603050405020304" pitchFamily="18" charset="0"/>
                <a:cs typeface="Times New Roman" panose="02020603050405020304" pitchFamily="18" charset="0"/>
              </a:rPr>
              <a:t>Access</a:t>
            </a:r>
            <a:r>
              <a:rPr lang="en-US" sz="2800" b="1" baseline="0" dirty="0">
                <a:solidFill>
                  <a:schemeClr val="tx1"/>
                </a:solidFill>
                <a:latin typeface="Times New Roman" panose="02020603050405020304" pitchFamily="18" charset="0"/>
                <a:cs typeface="Times New Roman" panose="02020603050405020304" pitchFamily="18" charset="0"/>
              </a:rPr>
              <a:t> to Child Psychiatry Consult</a:t>
            </a:r>
            <a:endParaRPr lang="en-US" sz="2800" b="1"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Sheet1!$B$1</c:f>
              <c:strCache>
                <c:ptCount val="1"/>
                <c:pt idx="0">
                  <c:v>Pre-survey</c:v>
                </c:pt>
              </c:strCache>
            </c:strRef>
          </c:tx>
          <c:spPr>
            <a:solidFill>
              <a:srgbClr val="7F7F7F"/>
            </a:solidFill>
            <a:ln>
              <a:noFill/>
            </a:ln>
            <a:effectLst/>
          </c:spPr>
          <c:invertIfNegative val="0"/>
          <c:dPt>
            <c:idx val="0"/>
            <c:invertIfNegative val="0"/>
            <c:bubble3D val="0"/>
            <c:spPr>
              <a:solidFill>
                <a:srgbClr val="404040"/>
              </a:solidFill>
              <a:ln>
                <a:noFill/>
              </a:ln>
              <a:effectLst/>
            </c:spPr>
            <c:extLst>
              <c:ext xmlns:c16="http://schemas.microsoft.com/office/drawing/2014/chart" uri="{C3380CC4-5D6E-409C-BE32-E72D297353CC}">
                <c16:uniqueId val="{00000004-6568-D14F-8EA5-EA10329600BE}"/>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0.06</c:v>
                </c:pt>
              </c:numCache>
            </c:numRef>
          </c:val>
          <c:extLst>
            <c:ext xmlns:c16="http://schemas.microsoft.com/office/drawing/2014/chart" uri="{C3380CC4-5D6E-409C-BE32-E72D297353CC}">
              <c16:uniqueId val="{00000000-6568-D14F-8EA5-EA10329600BE}"/>
            </c:ext>
          </c:extLst>
        </c:ser>
        <c:ser>
          <c:idx val="1"/>
          <c:order val="1"/>
          <c:tx>
            <c:strRef>
              <c:f>Sheet1!$C$1</c:f>
              <c:strCache>
                <c:ptCount val="1"/>
                <c:pt idx="0">
                  <c:v>Post-survey </c:v>
                </c:pt>
              </c:strCache>
            </c:strRef>
          </c:tx>
          <c:spPr>
            <a:solidFill>
              <a:srgbClr val="992718"/>
            </a:solidFill>
            <a:ln>
              <a:noFill/>
            </a:ln>
            <a:effectLst/>
          </c:spPr>
          <c:invertIfNegative val="0"/>
          <c:dPt>
            <c:idx val="0"/>
            <c:invertIfNegative val="0"/>
            <c:bubble3D val="0"/>
            <c:spPr>
              <a:solidFill>
                <a:srgbClr val="992718"/>
              </a:solidFill>
              <a:ln>
                <a:noFill/>
              </a:ln>
              <a:effectLst/>
            </c:spPr>
            <c:extLst>
              <c:ext xmlns:c16="http://schemas.microsoft.com/office/drawing/2014/chart" uri="{C3380CC4-5D6E-409C-BE32-E72D297353CC}">
                <c16:uniqueId val="{00000003-6568-D14F-8EA5-EA10329600BE}"/>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0.61</c:v>
                </c:pt>
              </c:numCache>
            </c:numRef>
          </c:val>
          <c:extLst>
            <c:ext xmlns:c16="http://schemas.microsoft.com/office/drawing/2014/chart" uri="{C3380CC4-5D6E-409C-BE32-E72D297353CC}">
              <c16:uniqueId val="{00000001-6568-D14F-8EA5-EA10329600BE}"/>
            </c:ext>
          </c:extLst>
        </c:ser>
        <c:dLbls>
          <c:dLblPos val="outEnd"/>
          <c:showLegendKey val="0"/>
          <c:showVal val="1"/>
          <c:showCatName val="0"/>
          <c:showSerName val="0"/>
          <c:showPercent val="0"/>
          <c:showBubbleSize val="0"/>
        </c:dLbls>
        <c:gapWidth val="219"/>
        <c:overlap val="-27"/>
        <c:axId val="2030763680"/>
        <c:axId val="2049525648"/>
      </c:barChart>
      <c:catAx>
        <c:axId val="2030763680"/>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I</a:t>
                </a:r>
                <a:r>
                  <a:rPr lang="en-US" sz="2400" baseline="0" dirty="0">
                    <a:solidFill>
                      <a:schemeClr val="tx1"/>
                    </a:solidFill>
                  </a:rPr>
                  <a:t> am able to consult with child psychiatrist in a timely manner. </a:t>
                </a:r>
                <a:endParaRPr lang="en-US" sz="2400" dirty="0">
                  <a:solidFill>
                    <a:schemeClr val="tx1"/>
                  </a:solidFill>
                </a:endParaRPr>
              </a:p>
            </c:rich>
          </c:tx>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49525648"/>
        <c:crosses val="autoZero"/>
        <c:auto val="1"/>
        <c:lblAlgn val="ctr"/>
        <c:lblOffset val="100"/>
        <c:noMultiLvlLbl val="0"/>
      </c:catAx>
      <c:valAx>
        <c:axId val="2049525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baseline="0" dirty="0">
                    <a:solidFill>
                      <a:schemeClr val="tx1"/>
                    </a:solidFill>
                  </a:rPr>
                  <a:t>PCPs in Agreement or Strong Agreement</a:t>
                </a:r>
                <a:endParaRPr lang="en-US" sz="2400" dirty="0">
                  <a:solidFill>
                    <a:schemeClr val="tx1"/>
                  </a:solidFill>
                </a:endParaRP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20307636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800" b="1" dirty="0">
                <a:solidFill>
                  <a:schemeClr val="tx1"/>
                </a:solidFill>
                <a:latin typeface="Times New Roman" panose="02020603050405020304" pitchFamily="18" charset="0"/>
                <a:cs typeface="Times New Roman" panose="02020603050405020304" pitchFamily="18" charset="0"/>
              </a:rPr>
              <a:t>Comfort in Making</a:t>
            </a:r>
            <a:r>
              <a:rPr lang="en-US" sz="2800" b="1" baseline="0" dirty="0">
                <a:solidFill>
                  <a:schemeClr val="tx1"/>
                </a:solidFill>
                <a:latin typeface="Times New Roman" panose="02020603050405020304" pitchFamily="18" charset="0"/>
                <a:cs typeface="Times New Roman" panose="02020603050405020304" pitchFamily="18" charset="0"/>
              </a:rPr>
              <a:t> Behavioral Health Diagnoses</a:t>
            </a:r>
            <a:endParaRPr lang="en-US" sz="2800" b="1"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Sheet1!$B$1</c:f>
              <c:strCache>
                <c:ptCount val="1"/>
                <c:pt idx="0">
                  <c:v>PAL Users</c:v>
                </c:pt>
              </c:strCache>
            </c:strRef>
          </c:tx>
          <c:spPr>
            <a:solidFill>
              <a:srgbClr val="40404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0.86</c:v>
                </c:pt>
              </c:numCache>
            </c:numRef>
          </c:val>
          <c:extLst>
            <c:ext xmlns:c16="http://schemas.microsoft.com/office/drawing/2014/chart" uri="{C3380CC4-5D6E-409C-BE32-E72D297353CC}">
              <c16:uniqueId val="{00000000-B087-3649-A6CA-49CA09067461}"/>
            </c:ext>
          </c:extLst>
        </c:ser>
        <c:ser>
          <c:idx val="1"/>
          <c:order val="1"/>
          <c:tx>
            <c:strRef>
              <c:f>Sheet1!$C$1</c:f>
              <c:strCache>
                <c:ptCount val="1"/>
                <c:pt idx="0">
                  <c:v>Non-PAL Users</c:v>
                </c:pt>
              </c:strCache>
            </c:strRef>
          </c:tx>
          <c:spPr>
            <a:solidFill>
              <a:srgbClr val="99271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0.5</c:v>
                </c:pt>
              </c:numCache>
            </c:numRef>
          </c:val>
          <c:extLst>
            <c:ext xmlns:c16="http://schemas.microsoft.com/office/drawing/2014/chart" uri="{C3380CC4-5D6E-409C-BE32-E72D297353CC}">
              <c16:uniqueId val="{00000001-B087-3649-A6CA-49CA09067461}"/>
            </c:ext>
          </c:extLst>
        </c:ser>
        <c:dLbls>
          <c:dLblPos val="outEnd"/>
          <c:showLegendKey val="0"/>
          <c:showVal val="1"/>
          <c:showCatName val="0"/>
          <c:showSerName val="0"/>
          <c:showPercent val="0"/>
          <c:showBubbleSize val="0"/>
        </c:dLbls>
        <c:gapWidth val="219"/>
        <c:overlap val="-27"/>
        <c:axId val="2110283360"/>
        <c:axId val="2031639520"/>
      </c:barChart>
      <c:catAx>
        <c:axId val="2110283360"/>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I feel</a:t>
                </a:r>
                <a:r>
                  <a:rPr lang="en-US" sz="2400" baseline="0" dirty="0">
                    <a:solidFill>
                      <a:schemeClr val="tx1"/>
                    </a:solidFill>
                  </a:rPr>
                  <a:t> comfortable making behavioral health diagnoses in my patients.</a:t>
                </a:r>
                <a:endParaRPr lang="en-US" sz="2400" dirty="0">
                  <a:solidFill>
                    <a:schemeClr val="tx1"/>
                  </a:solidFill>
                </a:endParaRPr>
              </a:p>
            </c:rich>
          </c:tx>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31639520"/>
        <c:crosses val="autoZero"/>
        <c:auto val="1"/>
        <c:lblAlgn val="ctr"/>
        <c:lblOffset val="100"/>
        <c:noMultiLvlLbl val="0"/>
      </c:catAx>
      <c:valAx>
        <c:axId val="2031639520"/>
        <c:scaling>
          <c:orientation val="minMax"/>
          <c:min val="0.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baseline="0" dirty="0">
                    <a:solidFill>
                      <a:schemeClr val="tx1"/>
                    </a:solidFill>
                  </a:rPr>
                  <a:t>PCPs in Agreement or Strong Agreement</a:t>
                </a:r>
                <a:endParaRPr lang="en-US" sz="2400" dirty="0">
                  <a:solidFill>
                    <a:schemeClr val="tx1"/>
                  </a:solidFill>
                </a:endParaRP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21102833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800" b="1" dirty="0">
                <a:solidFill>
                  <a:schemeClr val="tx1"/>
                </a:solidFill>
                <a:latin typeface="Times New Roman" panose="02020603050405020304" pitchFamily="18" charset="0"/>
                <a:cs typeface="Times New Roman" panose="02020603050405020304" pitchFamily="18" charset="0"/>
              </a:rPr>
              <a:t>Treating Behavioral Health Issues is Time</a:t>
            </a:r>
            <a:r>
              <a:rPr lang="en-US" sz="2800" b="1" baseline="0" dirty="0">
                <a:solidFill>
                  <a:schemeClr val="tx1"/>
                </a:solidFill>
                <a:latin typeface="Times New Roman" panose="02020603050405020304" pitchFamily="18" charset="0"/>
                <a:cs typeface="Times New Roman" panose="02020603050405020304" pitchFamily="18" charset="0"/>
              </a:rPr>
              <a:t> Consuming </a:t>
            </a:r>
            <a:endParaRPr lang="en-US" sz="2800" b="1"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Sheet1!$B$1</c:f>
              <c:strCache>
                <c:ptCount val="1"/>
                <c:pt idx="0">
                  <c:v>&lt;4 years post-training</c:v>
                </c:pt>
              </c:strCache>
            </c:strRef>
          </c:tx>
          <c:spPr>
            <a:solidFill>
              <a:srgbClr val="40404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0.4</c:v>
                </c:pt>
              </c:numCache>
            </c:numRef>
          </c:val>
          <c:extLst>
            <c:ext xmlns:c16="http://schemas.microsoft.com/office/drawing/2014/chart" uri="{C3380CC4-5D6E-409C-BE32-E72D297353CC}">
              <c16:uniqueId val="{00000000-F013-2441-89F0-C4819D7A8C58}"/>
            </c:ext>
          </c:extLst>
        </c:ser>
        <c:ser>
          <c:idx val="1"/>
          <c:order val="1"/>
          <c:tx>
            <c:strRef>
              <c:f>Sheet1!$C$1</c:f>
              <c:strCache>
                <c:ptCount val="1"/>
                <c:pt idx="0">
                  <c:v>4+ years post-training</c:v>
                </c:pt>
              </c:strCache>
            </c:strRef>
          </c:tx>
          <c:spPr>
            <a:solidFill>
              <a:srgbClr val="99271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0.81</c:v>
                </c:pt>
              </c:numCache>
            </c:numRef>
          </c:val>
          <c:extLst>
            <c:ext xmlns:c16="http://schemas.microsoft.com/office/drawing/2014/chart" uri="{C3380CC4-5D6E-409C-BE32-E72D297353CC}">
              <c16:uniqueId val="{00000001-F013-2441-89F0-C4819D7A8C58}"/>
            </c:ext>
          </c:extLst>
        </c:ser>
        <c:dLbls>
          <c:dLblPos val="outEnd"/>
          <c:showLegendKey val="0"/>
          <c:showVal val="1"/>
          <c:showCatName val="0"/>
          <c:showSerName val="0"/>
          <c:showPercent val="0"/>
          <c:showBubbleSize val="0"/>
        </c:dLbls>
        <c:gapWidth val="219"/>
        <c:overlap val="-27"/>
        <c:axId val="2108806544"/>
        <c:axId val="2109715216"/>
      </c:barChart>
      <c:catAx>
        <c:axId val="2108806544"/>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dirty="0">
                    <a:solidFill>
                      <a:schemeClr val="tx1"/>
                    </a:solidFill>
                  </a:rPr>
                  <a:t>Treating</a:t>
                </a:r>
                <a:r>
                  <a:rPr lang="en-US" sz="2400" baseline="0" dirty="0">
                    <a:solidFill>
                      <a:schemeClr val="tx1"/>
                    </a:solidFill>
                  </a:rPr>
                  <a:t> behavioral health issues is time consuming. </a:t>
                </a:r>
                <a:endParaRPr lang="en-US" sz="2400" dirty="0">
                  <a:solidFill>
                    <a:schemeClr val="tx1"/>
                  </a:solidFill>
                </a:endParaRPr>
              </a:p>
            </c:rich>
          </c:tx>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09715216"/>
        <c:crosses val="autoZero"/>
        <c:auto val="1"/>
        <c:lblAlgn val="ctr"/>
        <c:lblOffset val="100"/>
        <c:noMultiLvlLbl val="0"/>
      </c:catAx>
      <c:valAx>
        <c:axId val="21097152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r>
                  <a:rPr lang="en-US" sz="2400" dirty="0">
                    <a:solidFill>
                      <a:schemeClr val="tx1"/>
                    </a:solidFill>
                  </a:rPr>
                  <a:t>PCPs</a:t>
                </a:r>
                <a:r>
                  <a:rPr lang="en-US" sz="2400" baseline="0" dirty="0">
                    <a:solidFill>
                      <a:schemeClr val="tx1"/>
                    </a:solidFill>
                  </a:rPr>
                  <a:t> in Strong Agreement</a:t>
                </a:r>
                <a:endParaRPr lang="en-US" sz="2400" dirty="0">
                  <a:solidFill>
                    <a:schemeClr val="tx1"/>
                  </a:solidFill>
                </a:endParaRP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2108806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800" b="1" baseline="0" dirty="0">
                <a:solidFill>
                  <a:schemeClr val="tx1"/>
                </a:solidFill>
                <a:latin typeface="Times New Roman" panose="02020603050405020304" pitchFamily="18" charset="0"/>
                <a:cs typeface="Times New Roman" panose="02020603050405020304" pitchFamily="18" charset="0"/>
              </a:rPr>
              <a:t>Access to Child Psychiatry for Patients*</a:t>
            </a:r>
            <a:endParaRPr lang="en-US" sz="2800" b="1" dirty="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Sheet1!$B$1</c:f>
              <c:strCache>
                <c:ptCount val="1"/>
                <c:pt idx="0">
                  <c:v>&lt;4 years post-training</c:v>
                </c:pt>
              </c:strCache>
            </c:strRef>
          </c:tx>
          <c:spPr>
            <a:solidFill>
              <a:srgbClr val="404040"/>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6DF9-BF40-B7EE-963FCE5FD14C}"/>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0.49</c:v>
                </c:pt>
              </c:numCache>
            </c:numRef>
          </c:val>
          <c:extLst>
            <c:ext xmlns:c16="http://schemas.microsoft.com/office/drawing/2014/chart" uri="{C3380CC4-5D6E-409C-BE32-E72D297353CC}">
              <c16:uniqueId val="{00000000-6DF9-BF40-B7EE-963FCE5FD14C}"/>
            </c:ext>
          </c:extLst>
        </c:ser>
        <c:ser>
          <c:idx val="1"/>
          <c:order val="1"/>
          <c:tx>
            <c:strRef>
              <c:f>Sheet1!$C$1</c:f>
              <c:strCache>
                <c:ptCount val="1"/>
                <c:pt idx="0">
                  <c:v>4+ years post-training</c:v>
                </c:pt>
              </c:strCache>
            </c:strRef>
          </c:tx>
          <c:spPr>
            <a:solidFill>
              <a:srgbClr val="99271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0.71</c:v>
                </c:pt>
              </c:numCache>
            </c:numRef>
          </c:val>
          <c:extLst>
            <c:ext xmlns:c16="http://schemas.microsoft.com/office/drawing/2014/chart" uri="{C3380CC4-5D6E-409C-BE32-E72D297353CC}">
              <c16:uniqueId val="{00000001-6DF9-BF40-B7EE-963FCE5FD14C}"/>
            </c:ext>
          </c:extLst>
        </c:ser>
        <c:dLbls>
          <c:dLblPos val="outEnd"/>
          <c:showLegendKey val="0"/>
          <c:showVal val="1"/>
          <c:showCatName val="0"/>
          <c:showSerName val="0"/>
          <c:showPercent val="0"/>
          <c:showBubbleSize val="0"/>
        </c:dLbls>
        <c:gapWidth val="219"/>
        <c:overlap val="-27"/>
        <c:axId val="8439983"/>
        <c:axId val="9071055"/>
      </c:barChart>
      <c:catAx>
        <c:axId val="8439983"/>
        <c:scaling>
          <c:orientation val="minMax"/>
        </c:scaling>
        <c:delete val="0"/>
        <c:axPos val="b"/>
        <c:title>
          <c:tx>
            <c:rich>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dirty="0">
                    <a:solidFill>
                      <a:schemeClr val="tx1"/>
                    </a:solidFill>
                  </a:rPr>
                  <a:t>There is adequate access to child psychiatry for my patients. </a:t>
                </a:r>
              </a:p>
            </c:rich>
          </c:tx>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071055"/>
        <c:crosses val="autoZero"/>
        <c:auto val="1"/>
        <c:lblAlgn val="ctr"/>
        <c:lblOffset val="100"/>
        <c:noMultiLvlLbl val="0"/>
      </c:catAx>
      <c:valAx>
        <c:axId val="90710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dirty="0">
                    <a:solidFill>
                      <a:schemeClr val="tx1"/>
                    </a:solidFill>
                  </a:rPr>
                  <a:t>PCPs</a:t>
                </a:r>
                <a:r>
                  <a:rPr lang="en-US" sz="2400" baseline="0" dirty="0">
                    <a:solidFill>
                      <a:schemeClr val="tx1"/>
                    </a:solidFill>
                  </a:rPr>
                  <a:t> in Strong Disagreement</a:t>
                </a:r>
                <a:endParaRPr lang="en-US" sz="2400" dirty="0">
                  <a:solidFill>
                    <a:schemeClr val="tx1"/>
                  </a:solidFill>
                </a:endParaRP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84399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3037839" cy="464820"/>
          </a:xfrm>
          <a:prstGeom prst="rect">
            <a:avLst/>
          </a:prstGeom>
          <a:noFill/>
          <a:ln>
            <a:noFill/>
          </a:ln>
        </p:spPr>
        <p:txBody>
          <a:bodyPr spcFirstLastPara="1" wrap="square" lIns="93162" tIns="93162" rIns="93162" bIns="93162" anchor="t" anchorCtr="0"/>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0937" y="0"/>
            <a:ext cx="3037839" cy="464820"/>
          </a:xfrm>
          <a:prstGeom prst="rect">
            <a:avLst/>
          </a:prstGeom>
          <a:noFill/>
          <a:ln>
            <a:noFill/>
          </a:ln>
        </p:spPr>
        <p:txBody>
          <a:bodyPr spcFirstLastPara="1" wrap="square" lIns="93162" tIns="93162" rIns="93162" bIns="93162" anchor="t" anchorCtr="0"/>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1" y="4415790"/>
            <a:ext cx="5608319" cy="4183380"/>
          </a:xfrm>
          <a:prstGeom prst="rect">
            <a:avLst/>
          </a:prstGeom>
          <a:noFill/>
          <a:ln>
            <a:noFill/>
          </a:ln>
        </p:spPr>
        <p:txBody>
          <a:bodyPr spcFirstLastPara="1" wrap="square" lIns="93162" tIns="93162" rIns="93162" bIns="93162" anchor="t" anchorCtr="0"/>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1" y="8829967"/>
            <a:ext cx="3037839" cy="464820"/>
          </a:xfrm>
          <a:prstGeom prst="rect">
            <a:avLst/>
          </a:prstGeom>
          <a:noFill/>
          <a:ln>
            <a:noFill/>
          </a:ln>
        </p:spPr>
        <p:txBody>
          <a:bodyPr spcFirstLastPara="1" wrap="square" lIns="93162" tIns="93162" rIns="93162" bIns="93162" anchor="b" anchorCtr="0"/>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0937" y="8829967"/>
            <a:ext cx="3037839" cy="464820"/>
          </a:xfrm>
          <a:prstGeom prst="rect">
            <a:avLst/>
          </a:prstGeom>
          <a:noFill/>
          <a:ln>
            <a:noFill/>
          </a:ln>
        </p:spPr>
        <p:txBody>
          <a:bodyPr spcFirstLastPara="1" wrap="square" lIns="93162" tIns="46568" rIns="93162" bIns="46568" anchor="b" anchorCtr="0">
            <a:noAutofit/>
          </a:bodyPr>
          <a:lstStyle/>
          <a:p>
            <a:pPr algn="r">
              <a:buClr>
                <a:schemeClr val="dk1"/>
              </a:buClr>
              <a:buSzPts val="300"/>
            </a:pPr>
            <a:fld id="{00000000-1234-1234-1234-123412341234}" type="slidenum">
              <a:rPr lang="en-US" sz="1200" smtClean="0">
                <a:solidFill>
                  <a:schemeClr val="dk1"/>
                </a:solidFill>
                <a:latin typeface="Calibri"/>
                <a:ea typeface="Calibri"/>
                <a:cs typeface="Calibri"/>
                <a:sym typeface="Calibri"/>
              </a:rPr>
              <a:pPr algn="r">
                <a:buClr>
                  <a:schemeClr val="dk1"/>
                </a:buClr>
                <a:buSzPts val="300"/>
              </a:pPr>
              <a:t>‹#›</a:t>
            </a:fld>
            <a:endParaRPr lang="en-US"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5784df46e6_7_0:notes"/>
          <p:cNvSpPr>
            <a:spLocks noGrp="1" noRot="1" noChangeAspect="1"/>
          </p:cNvSpPr>
          <p:nvPr>
            <p:ph type="sldImg" idx="2"/>
          </p:nvPr>
        </p:nvSpPr>
        <p:spPr>
          <a:xfrm>
            <a:off x="1181100" y="696913"/>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g5784df46e6_7_0:notes"/>
          <p:cNvSpPr txBox="1">
            <a:spLocks noGrp="1"/>
          </p:cNvSpPr>
          <p:nvPr>
            <p:ph type="body" idx="1"/>
          </p:nvPr>
        </p:nvSpPr>
        <p:spPr>
          <a:xfrm>
            <a:off x="701040" y="4415790"/>
            <a:ext cx="5608320" cy="4183380"/>
          </a:xfrm>
          <a:prstGeom prst="rect">
            <a:avLst/>
          </a:prstGeom>
          <a:noFill/>
          <a:ln>
            <a:noFill/>
          </a:ln>
        </p:spPr>
        <p:txBody>
          <a:bodyPr spcFirstLastPara="1" wrap="square" lIns="93162" tIns="46568" rIns="93162" bIns="46568" anchor="t" anchorCtr="0">
            <a:noAutofit/>
          </a:bodyPr>
          <a:lstStyle/>
          <a:p>
            <a:pPr marL="0" indent="0">
              <a:buClr>
                <a:schemeClr val="dk1"/>
              </a:buClr>
              <a:buSzPts val="1000"/>
            </a:pPr>
            <a:endParaRPr sz="1000" dirty="0">
              <a:latin typeface="Calibri"/>
              <a:ea typeface="Calibri"/>
              <a:cs typeface="Calibri"/>
              <a:sym typeface="Calibri"/>
            </a:endParaRPr>
          </a:p>
        </p:txBody>
      </p:sp>
      <p:sp>
        <p:nvSpPr>
          <p:cNvPr id="125" name="Google Shape;125;g5784df46e6_7_0:notes"/>
          <p:cNvSpPr txBox="1">
            <a:spLocks noGrp="1"/>
          </p:cNvSpPr>
          <p:nvPr>
            <p:ph type="sldNum" idx="12"/>
          </p:nvPr>
        </p:nvSpPr>
        <p:spPr>
          <a:xfrm>
            <a:off x="3970937" y="8829967"/>
            <a:ext cx="3037840" cy="464820"/>
          </a:xfrm>
          <a:prstGeom prst="rect">
            <a:avLst/>
          </a:prstGeom>
          <a:noFill/>
          <a:ln>
            <a:noFill/>
          </a:ln>
        </p:spPr>
        <p:txBody>
          <a:bodyPr spcFirstLastPara="1" wrap="square" lIns="93162" tIns="46568" rIns="93162" bIns="46568" anchor="b" anchorCtr="0">
            <a:noAutofit/>
          </a:bodyPr>
          <a:lstStyle/>
          <a:p>
            <a:pPr algn="r">
              <a:buClr>
                <a:schemeClr val="dk1"/>
              </a:buClr>
              <a:buSzPts val="300"/>
            </a:pPr>
            <a:fld id="{00000000-1234-1234-1234-123412341234}" type="slidenum">
              <a:rPr lang="en-US" sz="1200">
                <a:solidFill>
                  <a:schemeClr val="dk1"/>
                </a:solidFill>
                <a:latin typeface="Calibri"/>
                <a:ea typeface="Calibri"/>
                <a:cs typeface="Calibri"/>
                <a:sym typeface="Calibri"/>
              </a:rPr>
              <a:pPr algn="r">
                <a:buClr>
                  <a:schemeClr val="dk1"/>
                </a:buClr>
                <a:buSzPts val="300"/>
              </a:pPr>
              <a:t>1</a:t>
            </a:fld>
            <a:endParaRPr sz="12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3291841" y="10226042"/>
            <a:ext cx="37307519" cy="705612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chemeClr val="dk1"/>
              </a:buClr>
              <a:buSzPts val="1400"/>
              <a:buFont typeface="Calibri"/>
              <a:buNone/>
              <a:defRPr/>
            </a:lvl1pPr>
            <a:lvl2pPr marR="0" lvl="1" algn="l">
              <a:lnSpc>
                <a:spcPct val="100000"/>
              </a:lnSpc>
              <a:spcBef>
                <a:spcPts val="0"/>
              </a:spcBef>
              <a:spcAft>
                <a:spcPts val="0"/>
              </a:spcAft>
              <a:buClr>
                <a:srgbClr val="000000"/>
              </a:buClr>
              <a:buSzPts val="1400"/>
              <a:buFont typeface="Arial"/>
              <a:buNone/>
              <a:defRPr/>
            </a:lvl2pPr>
            <a:lvl3pPr marR="0" lvl="2" algn="l">
              <a:spcBef>
                <a:spcPts val="0"/>
              </a:spcBef>
              <a:spcAft>
                <a:spcPts val="0"/>
              </a:spcAft>
              <a:buSzPts val="1400"/>
              <a:buNone/>
              <a:defRPr/>
            </a:lvl3pPr>
            <a:lvl4pPr marR="0" lvl="3" algn="l">
              <a:spcBef>
                <a:spcPts val="0"/>
              </a:spcBef>
              <a:spcAft>
                <a:spcPts val="0"/>
              </a:spcAft>
              <a:buSzPts val="1400"/>
              <a:buNone/>
              <a:defRPr/>
            </a:lvl4pPr>
            <a:lvl5pPr marR="0" lvl="4" algn="l">
              <a:spcBef>
                <a:spcPts val="0"/>
              </a:spcBef>
              <a:spcAft>
                <a:spcPts val="0"/>
              </a:spcAft>
              <a:buSzPts val="1400"/>
              <a:buNone/>
              <a:defRPr/>
            </a:lvl5pPr>
            <a:lvl6pPr marR="0" lvl="5" algn="l">
              <a:spcBef>
                <a:spcPts val="0"/>
              </a:spcBef>
              <a:spcAft>
                <a:spcPts val="0"/>
              </a:spcAft>
              <a:buSzPts val="1400"/>
              <a:buNone/>
              <a:defRPr/>
            </a:lvl6pPr>
            <a:lvl7pPr marR="0" lvl="6" algn="l">
              <a:spcBef>
                <a:spcPts val="0"/>
              </a:spcBef>
              <a:spcAft>
                <a:spcPts val="0"/>
              </a:spcAft>
              <a:buSzPts val="1400"/>
              <a:buNone/>
              <a:defRPr/>
            </a:lvl7pPr>
            <a:lvl8pPr marR="0" lvl="7" algn="l">
              <a:spcBef>
                <a:spcPts val="0"/>
              </a:spcBef>
              <a:spcAft>
                <a:spcPts val="0"/>
              </a:spcAft>
              <a:buSzPts val="1400"/>
              <a:buNone/>
              <a:defRPr/>
            </a:lvl8pPr>
            <a:lvl9pPr marR="0" lvl="8" algn="l">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6583681" y="18653759"/>
            <a:ext cx="30723839" cy="8412480"/>
          </a:xfrm>
          <a:prstGeom prst="rect">
            <a:avLst/>
          </a:prstGeom>
          <a:noFill/>
          <a:ln>
            <a:noFill/>
          </a:ln>
        </p:spPr>
        <p:txBody>
          <a:bodyPr spcFirstLastPara="1" wrap="square" lIns="91425" tIns="91425" rIns="91425" bIns="91425" anchor="t" anchorCtr="0"/>
          <a:lstStyle>
            <a:lvl1pPr marR="0" lvl="0" algn="ctr">
              <a:lnSpc>
                <a:spcPct val="100000"/>
              </a:lnSpc>
              <a:spcBef>
                <a:spcPts val="3080"/>
              </a:spcBef>
              <a:spcAft>
                <a:spcPts val="0"/>
              </a:spcAft>
              <a:buClr>
                <a:srgbClr val="888888"/>
              </a:buClr>
              <a:buSzPts val="1400"/>
              <a:buFont typeface="Arial"/>
              <a:buNone/>
              <a:defRPr/>
            </a:lvl1pPr>
            <a:lvl2pPr marR="0" lvl="1" algn="ctr">
              <a:lnSpc>
                <a:spcPct val="100000"/>
              </a:lnSpc>
              <a:spcBef>
                <a:spcPts val="2680"/>
              </a:spcBef>
              <a:spcAft>
                <a:spcPts val="0"/>
              </a:spcAft>
              <a:buClr>
                <a:srgbClr val="888888"/>
              </a:buClr>
              <a:buSzPts val="1400"/>
              <a:buFont typeface="Arial"/>
              <a:buNone/>
              <a:defRPr/>
            </a:lvl2pPr>
            <a:lvl3pPr marR="0" lvl="2" algn="ctr">
              <a:lnSpc>
                <a:spcPct val="100000"/>
              </a:lnSpc>
              <a:spcBef>
                <a:spcPts val="2300"/>
              </a:spcBef>
              <a:spcAft>
                <a:spcPts val="0"/>
              </a:spcAft>
              <a:buClr>
                <a:srgbClr val="888888"/>
              </a:buClr>
              <a:buSzPts val="1400"/>
              <a:buFont typeface="Arial"/>
              <a:buNone/>
              <a:defRPr/>
            </a:lvl3pPr>
            <a:lvl4pPr marR="0" lvl="3" algn="ctr">
              <a:lnSpc>
                <a:spcPct val="100000"/>
              </a:lnSpc>
              <a:spcBef>
                <a:spcPts val="1920"/>
              </a:spcBef>
              <a:spcAft>
                <a:spcPts val="0"/>
              </a:spcAft>
              <a:buClr>
                <a:srgbClr val="888888"/>
              </a:buClr>
              <a:buSzPts val="1400"/>
              <a:buFont typeface="Arial"/>
              <a:buNone/>
              <a:defRPr/>
            </a:lvl4pPr>
            <a:lvl5pPr marR="0" lvl="4" algn="ctr">
              <a:lnSpc>
                <a:spcPct val="100000"/>
              </a:lnSpc>
              <a:spcBef>
                <a:spcPts val="1920"/>
              </a:spcBef>
              <a:spcAft>
                <a:spcPts val="0"/>
              </a:spcAft>
              <a:buClr>
                <a:srgbClr val="888888"/>
              </a:buClr>
              <a:buSzPts val="1400"/>
              <a:buFont typeface="Arial"/>
              <a:buNone/>
              <a:defRPr/>
            </a:lvl5pPr>
            <a:lvl6pPr marR="0" lvl="5" algn="ctr">
              <a:lnSpc>
                <a:spcPct val="100000"/>
              </a:lnSpc>
              <a:spcBef>
                <a:spcPts val="1920"/>
              </a:spcBef>
              <a:spcAft>
                <a:spcPts val="0"/>
              </a:spcAft>
              <a:buClr>
                <a:srgbClr val="888888"/>
              </a:buClr>
              <a:buSzPts val="1400"/>
              <a:buFont typeface="Arial"/>
              <a:buNone/>
              <a:defRPr/>
            </a:lvl6pPr>
            <a:lvl7pPr marR="0" lvl="6" algn="ctr">
              <a:lnSpc>
                <a:spcPct val="100000"/>
              </a:lnSpc>
              <a:spcBef>
                <a:spcPts val="1920"/>
              </a:spcBef>
              <a:spcAft>
                <a:spcPts val="0"/>
              </a:spcAft>
              <a:buClr>
                <a:srgbClr val="888888"/>
              </a:buClr>
              <a:buSzPts val="1400"/>
              <a:buFont typeface="Arial"/>
              <a:buNone/>
              <a:defRPr/>
            </a:lvl7pPr>
            <a:lvl8pPr marR="0" lvl="7" algn="ctr">
              <a:lnSpc>
                <a:spcPct val="100000"/>
              </a:lnSpc>
              <a:spcBef>
                <a:spcPts val="1920"/>
              </a:spcBef>
              <a:spcAft>
                <a:spcPts val="0"/>
              </a:spcAft>
              <a:buClr>
                <a:srgbClr val="888888"/>
              </a:buClr>
              <a:buSzPts val="1400"/>
              <a:buFont typeface="Arial"/>
              <a:buNone/>
              <a:defRPr/>
            </a:lvl8pPr>
            <a:lvl9pPr marR="0" lvl="8" algn="ctr">
              <a:lnSpc>
                <a:spcPct val="100000"/>
              </a:lnSpc>
              <a:spcBef>
                <a:spcPts val="1920"/>
              </a:spcBef>
              <a:spcAft>
                <a:spcPts val="0"/>
              </a:spcAft>
              <a:buClr>
                <a:srgbClr val="888888"/>
              </a:buClr>
              <a:buSzPts val="1400"/>
              <a:buFont typeface="Arial"/>
              <a:buNone/>
              <a:defRPr/>
            </a:lvl9pPr>
          </a:lstStyle>
          <a:p>
            <a:endParaRPr/>
          </a:p>
        </p:txBody>
      </p:sp>
      <p:sp>
        <p:nvSpPr>
          <p:cNvPr id="18" name="Google Shape;18;p2"/>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19" name="Google Shape;19;p2"/>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20" name="Google Shape;20;p2"/>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22715220" y="10424165"/>
            <a:ext cx="28087320" cy="9875520"/>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Clr>
                <a:schemeClr val="dk1"/>
              </a:buClr>
              <a:buSzPts val="1400"/>
              <a:buFont typeface="Calibri"/>
              <a:buNone/>
              <a:defRPr/>
            </a:lvl1pPr>
            <a:lvl2pPr lvl="1" algn="l">
              <a:lnSpc>
                <a:spcPct val="100000"/>
              </a:lnSpc>
              <a:spcBef>
                <a:spcPts val="0"/>
              </a:spcBef>
              <a:spcAft>
                <a:spcPts val="0"/>
              </a:spcAft>
              <a:buClr>
                <a:srgbClr val="000000"/>
              </a:buClr>
              <a:buSzPts val="1400"/>
              <a:buFont typeface="Arial"/>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2598421" y="914407"/>
            <a:ext cx="28087320" cy="28895039"/>
          </a:xfrm>
          <a:prstGeom prst="rect">
            <a:avLst/>
          </a:prstGeom>
          <a:noFill/>
          <a:ln>
            <a:noFill/>
          </a:ln>
        </p:spPr>
        <p:txBody>
          <a:bodyPr spcFirstLastPara="1" wrap="square" lIns="91425" tIns="91425" rIns="91425" bIns="91425" anchor="t" anchorCtr="0"/>
          <a:lstStyle>
            <a:lvl1pPr marL="457189" lvl="0" indent="-317492" algn="l">
              <a:lnSpc>
                <a:spcPct val="100000"/>
              </a:lnSpc>
              <a:spcBef>
                <a:spcPts val="3080"/>
              </a:spcBef>
              <a:spcAft>
                <a:spcPts val="0"/>
              </a:spcAft>
              <a:buClr>
                <a:schemeClr val="dk1"/>
              </a:buClr>
              <a:buSzPts val="1400"/>
              <a:buFont typeface="Arial"/>
              <a:buChar char="•"/>
              <a:defRPr/>
            </a:lvl1pPr>
            <a:lvl2pPr marL="914378" lvl="1" indent="-317492" algn="l">
              <a:lnSpc>
                <a:spcPct val="100000"/>
              </a:lnSpc>
              <a:spcBef>
                <a:spcPts val="2680"/>
              </a:spcBef>
              <a:spcAft>
                <a:spcPts val="0"/>
              </a:spcAft>
              <a:buClr>
                <a:schemeClr val="dk1"/>
              </a:buClr>
              <a:buSzPts val="1400"/>
              <a:buFont typeface="Arial"/>
              <a:buChar char="–"/>
              <a:defRPr/>
            </a:lvl2pPr>
            <a:lvl3pPr marL="1371566" lvl="2" indent="-317492" algn="l">
              <a:lnSpc>
                <a:spcPct val="100000"/>
              </a:lnSpc>
              <a:spcBef>
                <a:spcPts val="2300"/>
              </a:spcBef>
              <a:spcAft>
                <a:spcPts val="0"/>
              </a:spcAft>
              <a:buClr>
                <a:schemeClr val="dk1"/>
              </a:buClr>
              <a:buSzPts val="1400"/>
              <a:buFont typeface="Arial"/>
              <a:buChar char="•"/>
              <a:defRPr/>
            </a:lvl3pPr>
            <a:lvl4pPr marL="1828754" lvl="3" indent="-317492" algn="l">
              <a:lnSpc>
                <a:spcPct val="100000"/>
              </a:lnSpc>
              <a:spcBef>
                <a:spcPts val="1920"/>
              </a:spcBef>
              <a:spcAft>
                <a:spcPts val="0"/>
              </a:spcAft>
              <a:buClr>
                <a:schemeClr val="dk1"/>
              </a:buClr>
              <a:buSzPts val="1400"/>
              <a:buFont typeface="Arial"/>
              <a:buChar char="–"/>
              <a:defRPr/>
            </a:lvl4pPr>
            <a:lvl5pPr marL="2285943" lvl="4" indent="-317492" algn="l">
              <a:lnSpc>
                <a:spcPct val="100000"/>
              </a:lnSpc>
              <a:spcBef>
                <a:spcPts val="1920"/>
              </a:spcBef>
              <a:spcAft>
                <a:spcPts val="0"/>
              </a:spcAft>
              <a:buClr>
                <a:schemeClr val="dk1"/>
              </a:buClr>
              <a:buSzPts val="1400"/>
              <a:buFont typeface="Arial"/>
              <a:buChar char="»"/>
              <a:defRPr/>
            </a:lvl5pPr>
            <a:lvl6pPr marL="2743132" lvl="5" indent="-317492" algn="l">
              <a:lnSpc>
                <a:spcPct val="100000"/>
              </a:lnSpc>
              <a:spcBef>
                <a:spcPts val="1920"/>
              </a:spcBef>
              <a:spcAft>
                <a:spcPts val="0"/>
              </a:spcAft>
              <a:buClr>
                <a:schemeClr val="dk1"/>
              </a:buClr>
              <a:buSzPts val="1400"/>
              <a:buFont typeface="Arial"/>
              <a:buChar char="•"/>
              <a:defRPr/>
            </a:lvl6pPr>
            <a:lvl7pPr marL="3200320" lvl="6" indent="-317492" algn="l">
              <a:lnSpc>
                <a:spcPct val="100000"/>
              </a:lnSpc>
              <a:spcBef>
                <a:spcPts val="1920"/>
              </a:spcBef>
              <a:spcAft>
                <a:spcPts val="0"/>
              </a:spcAft>
              <a:buClr>
                <a:schemeClr val="dk1"/>
              </a:buClr>
              <a:buSzPts val="1400"/>
              <a:buFont typeface="Arial"/>
              <a:buChar char="•"/>
              <a:defRPr/>
            </a:lvl7pPr>
            <a:lvl8pPr marL="3657509" lvl="7" indent="-317492" algn="l">
              <a:lnSpc>
                <a:spcPct val="100000"/>
              </a:lnSpc>
              <a:spcBef>
                <a:spcPts val="1920"/>
              </a:spcBef>
              <a:spcAft>
                <a:spcPts val="0"/>
              </a:spcAft>
              <a:buClr>
                <a:schemeClr val="dk1"/>
              </a:buClr>
              <a:buSzPts val="1400"/>
              <a:buFont typeface="Arial"/>
              <a:buChar char="•"/>
              <a:defRPr/>
            </a:lvl8pPr>
            <a:lvl9pPr marL="4114697" lvl="8" indent="-317492" algn="l">
              <a:lnSpc>
                <a:spcPct val="100000"/>
              </a:lnSpc>
              <a:spcBef>
                <a:spcPts val="1920"/>
              </a:spcBef>
              <a:spcAft>
                <a:spcPts val="0"/>
              </a:spcAft>
              <a:buClr>
                <a:schemeClr val="dk1"/>
              </a:buClr>
              <a:buSzPts val="1400"/>
              <a:buFont typeface="Arial"/>
              <a:buChar char="•"/>
              <a:defRPr/>
            </a:lvl9pPr>
          </a:lstStyle>
          <a:p>
            <a:endParaRPr/>
          </a:p>
        </p:txBody>
      </p:sp>
      <p:sp>
        <p:nvSpPr>
          <p:cNvPr id="81" name="Google Shape;81;p12"/>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82" name="Google Shape;82;p12"/>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83" name="Google Shape;83;p12"/>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3467105" y="21153120"/>
            <a:ext cx="37307519" cy="653796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Clr>
                <a:srgbClr val="000000"/>
              </a:buClr>
              <a:buSzPts val="1400"/>
              <a:buFont typeface="Arial"/>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3467105" y="13952225"/>
            <a:ext cx="37307519" cy="7200897"/>
          </a:xfrm>
          <a:prstGeom prst="rect">
            <a:avLst/>
          </a:prstGeom>
          <a:noFill/>
          <a:ln>
            <a:noFill/>
          </a:ln>
        </p:spPr>
        <p:txBody>
          <a:bodyPr spcFirstLastPara="1" wrap="square" lIns="91425" tIns="91425" rIns="91425" bIns="91425" anchor="b" anchorCtr="0"/>
          <a:lstStyle>
            <a:lvl1pPr marL="457189" lvl="0" indent="-228594" algn="l">
              <a:lnSpc>
                <a:spcPct val="100000"/>
              </a:lnSpc>
              <a:spcBef>
                <a:spcPts val="0"/>
              </a:spcBef>
              <a:spcAft>
                <a:spcPts val="0"/>
              </a:spcAft>
              <a:buClr>
                <a:srgbClr val="888888"/>
              </a:buClr>
              <a:buSzPts val="1400"/>
              <a:buFont typeface="Calibri"/>
              <a:buNone/>
              <a:defRPr/>
            </a:lvl1pPr>
            <a:lvl2pPr marL="914378" lvl="1" indent="-228594" algn="l">
              <a:lnSpc>
                <a:spcPct val="100000"/>
              </a:lnSpc>
              <a:spcBef>
                <a:spcPts val="0"/>
              </a:spcBef>
              <a:spcAft>
                <a:spcPts val="0"/>
              </a:spcAft>
              <a:buClr>
                <a:srgbClr val="888888"/>
              </a:buClr>
              <a:buSzPts val="1400"/>
              <a:buFont typeface="Calibri"/>
              <a:buNone/>
              <a:defRPr/>
            </a:lvl2pPr>
            <a:lvl3pPr marL="1371566" lvl="2" indent="-228594" algn="l">
              <a:lnSpc>
                <a:spcPct val="100000"/>
              </a:lnSpc>
              <a:spcBef>
                <a:spcPts val="0"/>
              </a:spcBef>
              <a:spcAft>
                <a:spcPts val="0"/>
              </a:spcAft>
              <a:buClr>
                <a:srgbClr val="888888"/>
              </a:buClr>
              <a:buSzPts val="1400"/>
              <a:buFont typeface="Calibri"/>
              <a:buNone/>
              <a:defRPr/>
            </a:lvl3pPr>
            <a:lvl4pPr marL="1828754" lvl="3" indent="-228594" algn="l">
              <a:lnSpc>
                <a:spcPct val="100000"/>
              </a:lnSpc>
              <a:spcBef>
                <a:spcPts val="0"/>
              </a:spcBef>
              <a:spcAft>
                <a:spcPts val="0"/>
              </a:spcAft>
              <a:buClr>
                <a:srgbClr val="888888"/>
              </a:buClr>
              <a:buSzPts val="1400"/>
              <a:buFont typeface="Calibri"/>
              <a:buNone/>
              <a:defRPr/>
            </a:lvl4pPr>
            <a:lvl5pPr marL="2285943" lvl="4" indent="-228594" algn="l">
              <a:lnSpc>
                <a:spcPct val="100000"/>
              </a:lnSpc>
              <a:spcBef>
                <a:spcPts val="0"/>
              </a:spcBef>
              <a:spcAft>
                <a:spcPts val="0"/>
              </a:spcAft>
              <a:buClr>
                <a:srgbClr val="888888"/>
              </a:buClr>
              <a:buSzPts val="1400"/>
              <a:buFont typeface="Calibri"/>
              <a:buNone/>
              <a:defRPr/>
            </a:lvl5pPr>
            <a:lvl6pPr marL="2743132" lvl="5" indent="-228594" algn="l">
              <a:lnSpc>
                <a:spcPct val="100000"/>
              </a:lnSpc>
              <a:spcBef>
                <a:spcPts val="0"/>
              </a:spcBef>
              <a:spcAft>
                <a:spcPts val="0"/>
              </a:spcAft>
              <a:buClr>
                <a:srgbClr val="888888"/>
              </a:buClr>
              <a:buSzPts val="1400"/>
              <a:buFont typeface="Calibri"/>
              <a:buNone/>
              <a:defRPr/>
            </a:lvl6pPr>
            <a:lvl7pPr marL="3200320" lvl="6" indent="-228594" algn="l">
              <a:lnSpc>
                <a:spcPct val="100000"/>
              </a:lnSpc>
              <a:spcBef>
                <a:spcPts val="0"/>
              </a:spcBef>
              <a:spcAft>
                <a:spcPts val="0"/>
              </a:spcAft>
              <a:buClr>
                <a:srgbClr val="888888"/>
              </a:buClr>
              <a:buSzPts val="1400"/>
              <a:buFont typeface="Calibri"/>
              <a:buNone/>
              <a:defRPr/>
            </a:lvl7pPr>
            <a:lvl8pPr marL="3657509" lvl="7" indent="-228594" algn="l">
              <a:lnSpc>
                <a:spcPct val="100000"/>
              </a:lnSpc>
              <a:spcBef>
                <a:spcPts val="0"/>
              </a:spcBef>
              <a:spcAft>
                <a:spcPts val="0"/>
              </a:spcAft>
              <a:buClr>
                <a:srgbClr val="888888"/>
              </a:buClr>
              <a:buSzPts val="1400"/>
              <a:buFont typeface="Calibri"/>
              <a:buNone/>
              <a:defRPr/>
            </a:lvl8pPr>
            <a:lvl9pPr marL="4114697" lvl="8" indent="-228594" algn="l">
              <a:lnSpc>
                <a:spcPct val="100000"/>
              </a:lnSpc>
              <a:spcBef>
                <a:spcPts val="0"/>
              </a:spcBef>
              <a:spcAft>
                <a:spcPts val="0"/>
              </a:spcAft>
              <a:buClr>
                <a:srgbClr val="888888"/>
              </a:buClr>
              <a:buSzPts val="1400"/>
              <a:buFont typeface="Calibri"/>
              <a:buNone/>
              <a:defRPr/>
            </a:lvl9pPr>
          </a:lstStyle>
          <a:p>
            <a:endParaRPr/>
          </a:p>
        </p:txBody>
      </p:sp>
      <p:sp>
        <p:nvSpPr>
          <p:cNvPr id="30" name="Google Shape;30;p4"/>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31" name="Google Shape;31;p4"/>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32" name="Google Shape;32;p4"/>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2194560" y="1318264"/>
            <a:ext cx="39502081" cy="5486399"/>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Clr>
                <a:schemeClr val="dk1"/>
              </a:buClr>
              <a:buSzPts val="1400"/>
              <a:buFont typeface="Calibri"/>
              <a:buNone/>
              <a:defRPr/>
            </a:lvl1pPr>
            <a:lvl2pPr lvl="1" algn="l">
              <a:lnSpc>
                <a:spcPct val="100000"/>
              </a:lnSpc>
              <a:spcBef>
                <a:spcPts val="0"/>
              </a:spcBef>
              <a:spcAft>
                <a:spcPts val="0"/>
              </a:spcAft>
              <a:buClr>
                <a:srgbClr val="000000"/>
              </a:buClr>
              <a:buSzPts val="1400"/>
              <a:buFont typeface="Arial"/>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2194559" y="7680965"/>
            <a:ext cx="19385280" cy="21724621"/>
          </a:xfrm>
          <a:prstGeom prst="rect">
            <a:avLst/>
          </a:prstGeom>
          <a:noFill/>
          <a:ln>
            <a:noFill/>
          </a:ln>
        </p:spPr>
        <p:txBody>
          <a:bodyPr spcFirstLastPara="1" wrap="square" lIns="91425" tIns="91425" rIns="91425" bIns="91425" anchor="t" anchorCtr="0"/>
          <a:lstStyle>
            <a:lvl1pPr marL="457189" lvl="0" indent="-317492" algn="l">
              <a:lnSpc>
                <a:spcPct val="100000"/>
              </a:lnSpc>
              <a:spcBef>
                <a:spcPts val="0"/>
              </a:spcBef>
              <a:spcAft>
                <a:spcPts val="0"/>
              </a:spcAft>
              <a:buSzPts val="1400"/>
              <a:buChar char="•"/>
              <a:defRPr/>
            </a:lvl1pPr>
            <a:lvl2pPr marL="914378" lvl="1" indent="-317492" algn="l">
              <a:lnSpc>
                <a:spcPct val="100000"/>
              </a:lnSpc>
              <a:spcBef>
                <a:spcPts val="0"/>
              </a:spcBef>
              <a:spcAft>
                <a:spcPts val="0"/>
              </a:spcAft>
              <a:buSzPts val="1400"/>
              <a:buChar char="–"/>
              <a:defRPr/>
            </a:lvl2pPr>
            <a:lvl3pPr marL="1371566" lvl="2" indent="-317492" algn="l">
              <a:lnSpc>
                <a:spcPct val="100000"/>
              </a:lnSpc>
              <a:spcBef>
                <a:spcPts val="0"/>
              </a:spcBef>
              <a:spcAft>
                <a:spcPts val="0"/>
              </a:spcAft>
              <a:buSzPts val="1400"/>
              <a:buChar char="•"/>
              <a:defRPr/>
            </a:lvl3pPr>
            <a:lvl4pPr marL="1828754" lvl="3" indent="-317492" algn="l">
              <a:lnSpc>
                <a:spcPct val="100000"/>
              </a:lnSpc>
              <a:spcBef>
                <a:spcPts val="0"/>
              </a:spcBef>
              <a:spcAft>
                <a:spcPts val="0"/>
              </a:spcAft>
              <a:buSzPts val="1400"/>
              <a:buChar char="–"/>
              <a:defRPr/>
            </a:lvl4pPr>
            <a:lvl5pPr marL="2285943" lvl="4" indent="-317492" algn="l">
              <a:lnSpc>
                <a:spcPct val="100000"/>
              </a:lnSpc>
              <a:spcBef>
                <a:spcPts val="0"/>
              </a:spcBef>
              <a:spcAft>
                <a:spcPts val="0"/>
              </a:spcAft>
              <a:buSzPts val="1400"/>
              <a:buChar char="»"/>
              <a:defRPr/>
            </a:lvl5pPr>
            <a:lvl6pPr marL="2743132" lvl="5" indent="-317492" algn="l">
              <a:lnSpc>
                <a:spcPct val="100000"/>
              </a:lnSpc>
              <a:spcBef>
                <a:spcPts val="0"/>
              </a:spcBef>
              <a:spcAft>
                <a:spcPts val="0"/>
              </a:spcAft>
              <a:buSzPts val="1400"/>
              <a:buChar char="•"/>
              <a:defRPr/>
            </a:lvl6pPr>
            <a:lvl7pPr marL="3200320" lvl="6" indent="-317492" algn="l">
              <a:lnSpc>
                <a:spcPct val="100000"/>
              </a:lnSpc>
              <a:spcBef>
                <a:spcPts val="0"/>
              </a:spcBef>
              <a:spcAft>
                <a:spcPts val="0"/>
              </a:spcAft>
              <a:buSzPts val="1400"/>
              <a:buChar char="•"/>
              <a:defRPr/>
            </a:lvl7pPr>
            <a:lvl8pPr marL="3657509" lvl="7" indent="-317492" algn="l">
              <a:lnSpc>
                <a:spcPct val="100000"/>
              </a:lnSpc>
              <a:spcBef>
                <a:spcPts val="0"/>
              </a:spcBef>
              <a:spcAft>
                <a:spcPts val="0"/>
              </a:spcAft>
              <a:buSzPts val="1400"/>
              <a:buChar char="•"/>
              <a:defRPr/>
            </a:lvl8pPr>
            <a:lvl9pPr marL="4114697" lvl="8" indent="-317492" algn="l">
              <a:lnSpc>
                <a:spcPct val="100000"/>
              </a:lnSpc>
              <a:spcBef>
                <a:spcPts val="0"/>
              </a:spcBef>
              <a:spcAft>
                <a:spcPts val="0"/>
              </a:spcAft>
              <a:buSzPts val="1400"/>
              <a:buChar char="•"/>
              <a:defRPr/>
            </a:lvl9pPr>
          </a:lstStyle>
          <a:p>
            <a:endParaRPr/>
          </a:p>
        </p:txBody>
      </p:sp>
      <p:sp>
        <p:nvSpPr>
          <p:cNvPr id="36" name="Google Shape;36;p5"/>
          <p:cNvSpPr txBox="1">
            <a:spLocks noGrp="1"/>
          </p:cNvSpPr>
          <p:nvPr>
            <p:ph type="body" idx="2"/>
          </p:nvPr>
        </p:nvSpPr>
        <p:spPr>
          <a:xfrm>
            <a:off x="22311359" y="7680965"/>
            <a:ext cx="19385280" cy="21724621"/>
          </a:xfrm>
          <a:prstGeom prst="rect">
            <a:avLst/>
          </a:prstGeom>
          <a:noFill/>
          <a:ln>
            <a:noFill/>
          </a:ln>
        </p:spPr>
        <p:txBody>
          <a:bodyPr spcFirstLastPara="1" wrap="square" lIns="91425" tIns="91425" rIns="91425" bIns="91425" anchor="t" anchorCtr="0"/>
          <a:lstStyle>
            <a:lvl1pPr marL="457189" lvl="0" indent="-317492" algn="l">
              <a:lnSpc>
                <a:spcPct val="100000"/>
              </a:lnSpc>
              <a:spcBef>
                <a:spcPts val="0"/>
              </a:spcBef>
              <a:spcAft>
                <a:spcPts val="0"/>
              </a:spcAft>
              <a:buSzPts val="1400"/>
              <a:buChar char="•"/>
              <a:defRPr/>
            </a:lvl1pPr>
            <a:lvl2pPr marL="914378" lvl="1" indent="-317492" algn="l">
              <a:lnSpc>
                <a:spcPct val="100000"/>
              </a:lnSpc>
              <a:spcBef>
                <a:spcPts val="0"/>
              </a:spcBef>
              <a:spcAft>
                <a:spcPts val="0"/>
              </a:spcAft>
              <a:buSzPts val="1400"/>
              <a:buChar char="–"/>
              <a:defRPr/>
            </a:lvl2pPr>
            <a:lvl3pPr marL="1371566" lvl="2" indent="-317492" algn="l">
              <a:lnSpc>
                <a:spcPct val="100000"/>
              </a:lnSpc>
              <a:spcBef>
                <a:spcPts val="0"/>
              </a:spcBef>
              <a:spcAft>
                <a:spcPts val="0"/>
              </a:spcAft>
              <a:buSzPts val="1400"/>
              <a:buChar char="•"/>
              <a:defRPr/>
            </a:lvl3pPr>
            <a:lvl4pPr marL="1828754" lvl="3" indent="-317492" algn="l">
              <a:lnSpc>
                <a:spcPct val="100000"/>
              </a:lnSpc>
              <a:spcBef>
                <a:spcPts val="0"/>
              </a:spcBef>
              <a:spcAft>
                <a:spcPts val="0"/>
              </a:spcAft>
              <a:buSzPts val="1400"/>
              <a:buChar char="–"/>
              <a:defRPr/>
            </a:lvl4pPr>
            <a:lvl5pPr marL="2285943" lvl="4" indent="-317492" algn="l">
              <a:lnSpc>
                <a:spcPct val="100000"/>
              </a:lnSpc>
              <a:spcBef>
                <a:spcPts val="0"/>
              </a:spcBef>
              <a:spcAft>
                <a:spcPts val="0"/>
              </a:spcAft>
              <a:buSzPts val="1400"/>
              <a:buChar char="»"/>
              <a:defRPr/>
            </a:lvl5pPr>
            <a:lvl6pPr marL="2743132" lvl="5" indent="-317492" algn="l">
              <a:lnSpc>
                <a:spcPct val="100000"/>
              </a:lnSpc>
              <a:spcBef>
                <a:spcPts val="0"/>
              </a:spcBef>
              <a:spcAft>
                <a:spcPts val="0"/>
              </a:spcAft>
              <a:buSzPts val="1400"/>
              <a:buChar char="•"/>
              <a:defRPr/>
            </a:lvl6pPr>
            <a:lvl7pPr marL="3200320" lvl="6" indent="-317492" algn="l">
              <a:lnSpc>
                <a:spcPct val="100000"/>
              </a:lnSpc>
              <a:spcBef>
                <a:spcPts val="0"/>
              </a:spcBef>
              <a:spcAft>
                <a:spcPts val="0"/>
              </a:spcAft>
              <a:buSzPts val="1400"/>
              <a:buChar char="•"/>
              <a:defRPr/>
            </a:lvl7pPr>
            <a:lvl8pPr marL="3657509" lvl="7" indent="-317492" algn="l">
              <a:lnSpc>
                <a:spcPct val="100000"/>
              </a:lnSpc>
              <a:spcBef>
                <a:spcPts val="0"/>
              </a:spcBef>
              <a:spcAft>
                <a:spcPts val="0"/>
              </a:spcAft>
              <a:buSzPts val="1400"/>
              <a:buChar char="•"/>
              <a:defRPr/>
            </a:lvl8pPr>
            <a:lvl9pPr marL="4114697" lvl="8" indent="-317492" algn="l">
              <a:lnSpc>
                <a:spcPct val="100000"/>
              </a:lnSpc>
              <a:spcBef>
                <a:spcPts val="0"/>
              </a:spcBef>
              <a:spcAft>
                <a:spcPts val="0"/>
              </a:spcAft>
              <a:buSzPts val="1400"/>
              <a:buChar char="•"/>
              <a:defRPr/>
            </a:lvl9pPr>
          </a:lstStyle>
          <a:p>
            <a:endParaRPr/>
          </a:p>
        </p:txBody>
      </p:sp>
      <p:sp>
        <p:nvSpPr>
          <p:cNvPr id="37" name="Google Shape;37;p5"/>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38" name="Google Shape;38;p5"/>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39" name="Google Shape;39;p5"/>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2194560" y="1318264"/>
            <a:ext cx="39502081" cy="5486399"/>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SzPts val="1400"/>
              <a:buNone/>
              <a:defRPr/>
            </a:lvl1pPr>
            <a:lvl2pPr lvl="1" algn="l">
              <a:lnSpc>
                <a:spcPct val="100000"/>
              </a:lnSpc>
              <a:spcBef>
                <a:spcPts val="0"/>
              </a:spcBef>
              <a:spcAft>
                <a:spcPts val="0"/>
              </a:spcAft>
              <a:buClr>
                <a:srgbClr val="000000"/>
              </a:buClr>
              <a:buSzPts val="1400"/>
              <a:buFont typeface="Arial"/>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2194559" y="7368542"/>
            <a:ext cx="19392900" cy="3070857"/>
          </a:xfrm>
          <a:prstGeom prst="rect">
            <a:avLst/>
          </a:prstGeom>
          <a:noFill/>
          <a:ln>
            <a:noFill/>
          </a:ln>
        </p:spPr>
        <p:txBody>
          <a:bodyPr spcFirstLastPara="1" wrap="square" lIns="91425" tIns="91425" rIns="91425" bIns="91425" anchor="b" anchorCtr="0"/>
          <a:lstStyle>
            <a:lvl1pPr marL="457189" lvl="0" indent="-228594" algn="l">
              <a:lnSpc>
                <a:spcPct val="100000"/>
              </a:lnSpc>
              <a:spcBef>
                <a:spcPts val="0"/>
              </a:spcBef>
              <a:spcAft>
                <a:spcPts val="0"/>
              </a:spcAft>
              <a:buSzPts val="1400"/>
              <a:buFont typeface="Calibri"/>
              <a:buNone/>
              <a:defRPr/>
            </a:lvl1pPr>
            <a:lvl2pPr marL="914378" lvl="1" indent="-228594" algn="l">
              <a:lnSpc>
                <a:spcPct val="100000"/>
              </a:lnSpc>
              <a:spcBef>
                <a:spcPts val="0"/>
              </a:spcBef>
              <a:spcAft>
                <a:spcPts val="0"/>
              </a:spcAft>
              <a:buSzPts val="1400"/>
              <a:buFont typeface="Calibri"/>
              <a:buNone/>
              <a:defRPr/>
            </a:lvl2pPr>
            <a:lvl3pPr marL="1371566" lvl="2" indent="-228594" algn="l">
              <a:lnSpc>
                <a:spcPct val="100000"/>
              </a:lnSpc>
              <a:spcBef>
                <a:spcPts val="0"/>
              </a:spcBef>
              <a:spcAft>
                <a:spcPts val="0"/>
              </a:spcAft>
              <a:buSzPts val="1400"/>
              <a:buFont typeface="Calibri"/>
              <a:buNone/>
              <a:defRPr/>
            </a:lvl3pPr>
            <a:lvl4pPr marL="1828754" lvl="3" indent="-228594" algn="l">
              <a:lnSpc>
                <a:spcPct val="100000"/>
              </a:lnSpc>
              <a:spcBef>
                <a:spcPts val="0"/>
              </a:spcBef>
              <a:spcAft>
                <a:spcPts val="0"/>
              </a:spcAft>
              <a:buSzPts val="1400"/>
              <a:buFont typeface="Calibri"/>
              <a:buNone/>
              <a:defRPr/>
            </a:lvl4pPr>
            <a:lvl5pPr marL="2285943" lvl="4" indent="-228594" algn="l">
              <a:lnSpc>
                <a:spcPct val="100000"/>
              </a:lnSpc>
              <a:spcBef>
                <a:spcPts val="0"/>
              </a:spcBef>
              <a:spcAft>
                <a:spcPts val="0"/>
              </a:spcAft>
              <a:buSzPts val="1400"/>
              <a:buFont typeface="Calibri"/>
              <a:buNone/>
              <a:defRPr/>
            </a:lvl5pPr>
            <a:lvl6pPr marL="2743132" lvl="5" indent="-228594" algn="l">
              <a:lnSpc>
                <a:spcPct val="100000"/>
              </a:lnSpc>
              <a:spcBef>
                <a:spcPts val="0"/>
              </a:spcBef>
              <a:spcAft>
                <a:spcPts val="0"/>
              </a:spcAft>
              <a:buSzPts val="1400"/>
              <a:buFont typeface="Calibri"/>
              <a:buNone/>
              <a:defRPr/>
            </a:lvl6pPr>
            <a:lvl7pPr marL="3200320" lvl="6" indent="-228594" algn="l">
              <a:lnSpc>
                <a:spcPct val="100000"/>
              </a:lnSpc>
              <a:spcBef>
                <a:spcPts val="0"/>
              </a:spcBef>
              <a:spcAft>
                <a:spcPts val="0"/>
              </a:spcAft>
              <a:buSzPts val="1400"/>
              <a:buFont typeface="Calibri"/>
              <a:buNone/>
              <a:defRPr/>
            </a:lvl7pPr>
            <a:lvl8pPr marL="3657509" lvl="7" indent="-228594" algn="l">
              <a:lnSpc>
                <a:spcPct val="100000"/>
              </a:lnSpc>
              <a:spcBef>
                <a:spcPts val="0"/>
              </a:spcBef>
              <a:spcAft>
                <a:spcPts val="0"/>
              </a:spcAft>
              <a:buSzPts val="1400"/>
              <a:buFont typeface="Calibri"/>
              <a:buNone/>
              <a:defRPr/>
            </a:lvl8pPr>
            <a:lvl9pPr marL="4114697" lvl="8" indent="-228594" algn="l">
              <a:lnSpc>
                <a:spcPct val="100000"/>
              </a:lnSpc>
              <a:spcBef>
                <a:spcPts val="0"/>
              </a:spcBef>
              <a:spcAft>
                <a:spcPts val="0"/>
              </a:spcAft>
              <a:buSzPts val="1400"/>
              <a:buFont typeface="Calibri"/>
              <a:buNone/>
              <a:defRPr/>
            </a:lvl9pPr>
          </a:lstStyle>
          <a:p>
            <a:endParaRPr/>
          </a:p>
        </p:txBody>
      </p:sp>
      <p:sp>
        <p:nvSpPr>
          <p:cNvPr id="43" name="Google Shape;43;p6"/>
          <p:cNvSpPr txBox="1">
            <a:spLocks noGrp="1"/>
          </p:cNvSpPr>
          <p:nvPr>
            <p:ph type="body" idx="2"/>
          </p:nvPr>
        </p:nvSpPr>
        <p:spPr>
          <a:xfrm>
            <a:off x="2194559" y="10439400"/>
            <a:ext cx="19392900" cy="18966180"/>
          </a:xfrm>
          <a:prstGeom prst="rect">
            <a:avLst/>
          </a:prstGeom>
          <a:noFill/>
          <a:ln>
            <a:noFill/>
          </a:ln>
        </p:spPr>
        <p:txBody>
          <a:bodyPr spcFirstLastPara="1" wrap="square" lIns="91425" tIns="91425" rIns="91425" bIns="91425" anchor="t" anchorCtr="0"/>
          <a:lstStyle>
            <a:lvl1pPr marL="457189" lvl="0" indent="-317492" algn="l">
              <a:lnSpc>
                <a:spcPct val="100000"/>
              </a:lnSpc>
              <a:spcBef>
                <a:spcPts val="0"/>
              </a:spcBef>
              <a:spcAft>
                <a:spcPts val="0"/>
              </a:spcAft>
              <a:buSzPts val="1400"/>
              <a:buChar char="•"/>
              <a:defRPr/>
            </a:lvl1pPr>
            <a:lvl2pPr marL="914378" lvl="1" indent="-317492" algn="l">
              <a:lnSpc>
                <a:spcPct val="100000"/>
              </a:lnSpc>
              <a:spcBef>
                <a:spcPts val="0"/>
              </a:spcBef>
              <a:spcAft>
                <a:spcPts val="0"/>
              </a:spcAft>
              <a:buSzPts val="1400"/>
              <a:buChar char="–"/>
              <a:defRPr/>
            </a:lvl2pPr>
            <a:lvl3pPr marL="1371566" lvl="2" indent="-317492" algn="l">
              <a:lnSpc>
                <a:spcPct val="100000"/>
              </a:lnSpc>
              <a:spcBef>
                <a:spcPts val="0"/>
              </a:spcBef>
              <a:spcAft>
                <a:spcPts val="0"/>
              </a:spcAft>
              <a:buSzPts val="1400"/>
              <a:buChar char="•"/>
              <a:defRPr/>
            </a:lvl3pPr>
            <a:lvl4pPr marL="1828754" lvl="3" indent="-317492" algn="l">
              <a:lnSpc>
                <a:spcPct val="100000"/>
              </a:lnSpc>
              <a:spcBef>
                <a:spcPts val="0"/>
              </a:spcBef>
              <a:spcAft>
                <a:spcPts val="0"/>
              </a:spcAft>
              <a:buSzPts val="1400"/>
              <a:buChar char="–"/>
              <a:defRPr/>
            </a:lvl4pPr>
            <a:lvl5pPr marL="2285943" lvl="4" indent="-317492" algn="l">
              <a:lnSpc>
                <a:spcPct val="100000"/>
              </a:lnSpc>
              <a:spcBef>
                <a:spcPts val="0"/>
              </a:spcBef>
              <a:spcAft>
                <a:spcPts val="0"/>
              </a:spcAft>
              <a:buSzPts val="1400"/>
              <a:buChar char="»"/>
              <a:defRPr/>
            </a:lvl5pPr>
            <a:lvl6pPr marL="2743132" lvl="5" indent="-317492" algn="l">
              <a:lnSpc>
                <a:spcPct val="100000"/>
              </a:lnSpc>
              <a:spcBef>
                <a:spcPts val="0"/>
              </a:spcBef>
              <a:spcAft>
                <a:spcPts val="0"/>
              </a:spcAft>
              <a:buSzPts val="1400"/>
              <a:buChar char="•"/>
              <a:defRPr/>
            </a:lvl6pPr>
            <a:lvl7pPr marL="3200320" lvl="6" indent="-317492" algn="l">
              <a:lnSpc>
                <a:spcPct val="100000"/>
              </a:lnSpc>
              <a:spcBef>
                <a:spcPts val="0"/>
              </a:spcBef>
              <a:spcAft>
                <a:spcPts val="0"/>
              </a:spcAft>
              <a:buSzPts val="1400"/>
              <a:buChar char="•"/>
              <a:defRPr/>
            </a:lvl7pPr>
            <a:lvl8pPr marL="3657509" lvl="7" indent="-317492" algn="l">
              <a:lnSpc>
                <a:spcPct val="100000"/>
              </a:lnSpc>
              <a:spcBef>
                <a:spcPts val="0"/>
              </a:spcBef>
              <a:spcAft>
                <a:spcPts val="0"/>
              </a:spcAft>
              <a:buSzPts val="1400"/>
              <a:buChar char="•"/>
              <a:defRPr/>
            </a:lvl8pPr>
            <a:lvl9pPr marL="4114697" lvl="8" indent="-317492" algn="l">
              <a:lnSpc>
                <a:spcPct val="100000"/>
              </a:lnSpc>
              <a:spcBef>
                <a:spcPts val="0"/>
              </a:spcBef>
              <a:spcAft>
                <a:spcPts val="0"/>
              </a:spcAft>
              <a:buSzPts val="1400"/>
              <a:buChar char="•"/>
              <a:defRPr/>
            </a:lvl9pPr>
          </a:lstStyle>
          <a:p>
            <a:endParaRPr/>
          </a:p>
        </p:txBody>
      </p:sp>
      <p:sp>
        <p:nvSpPr>
          <p:cNvPr id="44" name="Google Shape;44;p6"/>
          <p:cNvSpPr txBox="1">
            <a:spLocks noGrp="1"/>
          </p:cNvSpPr>
          <p:nvPr>
            <p:ph type="body" idx="3"/>
          </p:nvPr>
        </p:nvSpPr>
        <p:spPr>
          <a:xfrm>
            <a:off x="22296122" y="7368542"/>
            <a:ext cx="19400519" cy="3070857"/>
          </a:xfrm>
          <a:prstGeom prst="rect">
            <a:avLst/>
          </a:prstGeom>
          <a:noFill/>
          <a:ln>
            <a:noFill/>
          </a:ln>
        </p:spPr>
        <p:txBody>
          <a:bodyPr spcFirstLastPara="1" wrap="square" lIns="91425" tIns="91425" rIns="91425" bIns="91425" anchor="b" anchorCtr="0"/>
          <a:lstStyle>
            <a:lvl1pPr marL="457189" lvl="0" indent="-228594" algn="l">
              <a:lnSpc>
                <a:spcPct val="100000"/>
              </a:lnSpc>
              <a:spcBef>
                <a:spcPts val="0"/>
              </a:spcBef>
              <a:spcAft>
                <a:spcPts val="0"/>
              </a:spcAft>
              <a:buSzPts val="1400"/>
              <a:buFont typeface="Calibri"/>
              <a:buNone/>
              <a:defRPr/>
            </a:lvl1pPr>
            <a:lvl2pPr marL="914378" lvl="1" indent="-228594" algn="l">
              <a:lnSpc>
                <a:spcPct val="100000"/>
              </a:lnSpc>
              <a:spcBef>
                <a:spcPts val="0"/>
              </a:spcBef>
              <a:spcAft>
                <a:spcPts val="0"/>
              </a:spcAft>
              <a:buSzPts val="1400"/>
              <a:buFont typeface="Calibri"/>
              <a:buNone/>
              <a:defRPr/>
            </a:lvl2pPr>
            <a:lvl3pPr marL="1371566" lvl="2" indent="-228594" algn="l">
              <a:lnSpc>
                <a:spcPct val="100000"/>
              </a:lnSpc>
              <a:spcBef>
                <a:spcPts val="0"/>
              </a:spcBef>
              <a:spcAft>
                <a:spcPts val="0"/>
              </a:spcAft>
              <a:buSzPts val="1400"/>
              <a:buFont typeface="Calibri"/>
              <a:buNone/>
              <a:defRPr/>
            </a:lvl3pPr>
            <a:lvl4pPr marL="1828754" lvl="3" indent="-228594" algn="l">
              <a:lnSpc>
                <a:spcPct val="100000"/>
              </a:lnSpc>
              <a:spcBef>
                <a:spcPts val="0"/>
              </a:spcBef>
              <a:spcAft>
                <a:spcPts val="0"/>
              </a:spcAft>
              <a:buSzPts val="1400"/>
              <a:buFont typeface="Calibri"/>
              <a:buNone/>
              <a:defRPr/>
            </a:lvl4pPr>
            <a:lvl5pPr marL="2285943" lvl="4" indent="-228594" algn="l">
              <a:lnSpc>
                <a:spcPct val="100000"/>
              </a:lnSpc>
              <a:spcBef>
                <a:spcPts val="0"/>
              </a:spcBef>
              <a:spcAft>
                <a:spcPts val="0"/>
              </a:spcAft>
              <a:buSzPts val="1400"/>
              <a:buFont typeface="Calibri"/>
              <a:buNone/>
              <a:defRPr/>
            </a:lvl5pPr>
            <a:lvl6pPr marL="2743132" lvl="5" indent="-228594" algn="l">
              <a:lnSpc>
                <a:spcPct val="100000"/>
              </a:lnSpc>
              <a:spcBef>
                <a:spcPts val="0"/>
              </a:spcBef>
              <a:spcAft>
                <a:spcPts val="0"/>
              </a:spcAft>
              <a:buSzPts val="1400"/>
              <a:buFont typeface="Calibri"/>
              <a:buNone/>
              <a:defRPr/>
            </a:lvl6pPr>
            <a:lvl7pPr marL="3200320" lvl="6" indent="-228594" algn="l">
              <a:lnSpc>
                <a:spcPct val="100000"/>
              </a:lnSpc>
              <a:spcBef>
                <a:spcPts val="0"/>
              </a:spcBef>
              <a:spcAft>
                <a:spcPts val="0"/>
              </a:spcAft>
              <a:buSzPts val="1400"/>
              <a:buFont typeface="Calibri"/>
              <a:buNone/>
              <a:defRPr/>
            </a:lvl7pPr>
            <a:lvl8pPr marL="3657509" lvl="7" indent="-228594" algn="l">
              <a:lnSpc>
                <a:spcPct val="100000"/>
              </a:lnSpc>
              <a:spcBef>
                <a:spcPts val="0"/>
              </a:spcBef>
              <a:spcAft>
                <a:spcPts val="0"/>
              </a:spcAft>
              <a:buSzPts val="1400"/>
              <a:buFont typeface="Calibri"/>
              <a:buNone/>
              <a:defRPr/>
            </a:lvl8pPr>
            <a:lvl9pPr marL="4114697" lvl="8" indent="-228594" algn="l">
              <a:lnSpc>
                <a:spcPct val="100000"/>
              </a:lnSpc>
              <a:spcBef>
                <a:spcPts val="0"/>
              </a:spcBef>
              <a:spcAft>
                <a:spcPts val="0"/>
              </a:spcAft>
              <a:buSzPts val="1400"/>
              <a:buFont typeface="Calibri"/>
              <a:buNone/>
              <a:defRPr/>
            </a:lvl9pPr>
          </a:lstStyle>
          <a:p>
            <a:endParaRPr/>
          </a:p>
        </p:txBody>
      </p:sp>
      <p:sp>
        <p:nvSpPr>
          <p:cNvPr id="45" name="Google Shape;45;p6"/>
          <p:cNvSpPr txBox="1">
            <a:spLocks noGrp="1"/>
          </p:cNvSpPr>
          <p:nvPr>
            <p:ph type="body" idx="4"/>
          </p:nvPr>
        </p:nvSpPr>
        <p:spPr>
          <a:xfrm>
            <a:off x="22296122" y="10439400"/>
            <a:ext cx="19400519" cy="18966180"/>
          </a:xfrm>
          <a:prstGeom prst="rect">
            <a:avLst/>
          </a:prstGeom>
          <a:noFill/>
          <a:ln>
            <a:noFill/>
          </a:ln>
        </p:spPr>
        <p:txBody>
          <a:bodyPr spcFirstLastPara="1" wrap="square" lIns="91425" tIns="91425" rIns="91425" bIns="91425" anchor="t" anchorCtr="0"/>
          <a:lstStyle>
            <a:lvl1pPr marL="457189" lvl="0" indent="-317492" algn="l">
              <a:lnSpc>
                <a:spcPct val="100000"/>
              </a:lnSpc>
              <a:spcBef>
                <a:spcPts val="0"/>
              </a:spcBef>
              <a:spcAft>
                <a:spcPts val="0"/>
              </a:spcAft>
              <a:buSzPts val="1400"/>
              <a:buChar char="•"/>
              <a:defRPr/>
            </a:lvl1pPr>
            <a:lvl2pPr marL="914378" lvl="1" indent="-317492" algn="l">
              <a:lnSpc>
                <a:spcPct val="100000"/>
              </a:lnSpc>
              <a:spcBef>
                <a:spcPts val="0"/>
              </a:spcBef>
              <a:spcAft>
                <a:spcPts val="0"/>
              </a:spcAft>
              <a:buSzPts val="1400"/>
              <a:buChar char="–"/>
              <a:defRPr/>
            </a:lvl2pPr>
            <a:lvl3pPr marL="1371566" lvl="2" indent="-317492" algn="l">
              <a:lnSpc>
                <a:spcPct val="100000"/>
              </a:lnSpc>
              <a:spcBef>
                <a:spcPts val="0"/>
              </a:spcBef>
              <a:spcAft>
                <a:spcPts val="0"/>
              </a:spcAft>
              <a:buSzPts val="1400"/>
              <a:buChar char="•"/>
              <a:defRPr/>
            </a:lvl3pPr>
            <a:lvl4pPr marL="1828754" lvl="3" indent="-317492" algn="l">
              <a:lnSpc>
                <a:spcPct val="100000"/>
              </a:lnSpc>
              <a:spcBef>
                <a:spcPts val="0"/>
              </a:spcBef>
              <a:spcAft>
                <a:spcPts val="0"/>
              </a:spcAft>
              <a:buSzPts val="1400"/>
              <a:buChar char="–"/>
              <a:defRPr/>
            </a:lvl4pPr>
            <a:lvl5pPr marL="2285943" lvl="4" indent="-317492" algn="l">
              <a:lnSpc>
                <a:spcPct val="100000"/>
              </a:lnSpc>
              <a:spcBef>
                <a:spcPts val="0"/>
              </a:spcBef>
              <a:spcAft>
                <a:spcPts val="0"/>
              </a:spcAft>
              <a:buSzPts val="1400"/>
              <a:buChar char="»"/>
              <a:defRPr/>
            </a:lvl5pPr>
            <a:lvl6pPr marL="2743132" lvl="5" indent="-317492" algn="l">
              <a:lnSpc>
                <a:spcPct val="100000"/>
              </a:lnSpc>
              <a:spcBef>
                <a:spcPts val="0"/>
              </a:spcBef>
              <a:spcAft>
                <a:spcPts val="0"/>
              </a:spcAft>
              <a:buSzPts val="1400"/>
              <a:buChar char="•"/>
              <a:defRPr/>
            </a:lvl6pPr>
            <a:lvl7pPr marL="3200320" lvl="6" indent="-317492" algn="l">
              <a:lnSpc>
                <a:spcPct val="100000"/>
              </a:lnSpc>
              <a:spcBef>
                <a:spcPts val="0"/>
              </a:spcBef>
              <a:spcAft>
                <a:spcPts val="0"/>
              </a:spcAft>
              <a:buSzPts val="1400"/>
              <a:buChar char="•"/>
              <a:defRPr/>
            </a:lvl7pPr>
            <a:lvl8pPr marL="3657509" lvl="7" indent="-317492" algn="l">
              <a:lnSpc>
                <a:spcPct val="100000"/>
              </a:lnSpc>
              <a:spcBef>
                <a:spcPts val="0"/>
              </a:spcBef>
              <a:spcAft>
                <a:spcPts val="0"/>
              </a:spcAft>
              <a:buSzPts val="1400"/>
              <a:buChar char="•"/>
              <a:defRPr/>
            </a:lvl8pPr>
            <a:lvl9pPr marL="4114697" lvl="8" indent="-317492" algn="l">
              <a:lnSpc>
                <a:spcPct val="100000"/>
              </a:lnSpc>
              <a:spcBef>
                <a:spcPts val="0"/>
              </a:spcBef>
              <a:spcAft>
                <a:spcPts val="0"/>
              </a:spcAft>
              <a:buSzPts val="1400"/>
              <a:buChar char="•"/>
              <a:defRPr/>
            </a:lvl9pPr>
          </a:lstStyle>
          <a:p>
            <a:endParaRPr/>
          </a:p>
        </p:txBody>
      </p:sp>
      <p:sp>
        <p:nvSpPr>
          <p:cNvPr id="46" name="Google Shape;46;p6"/>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47" name="Google Shape;47;p6"/>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48" name="Google Shape;48;p6"/>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2194560" y="1318264"/>
            <a:ext cx="39502081" cy="5486399"/>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Clr>
                <a:schemeClr val="dk1"/>
              </a:buClr>
              <a:buSzPts val="1400"/>
              <a:buFont typeface="Calibri"/>
              <a:buNone/>
              <a:defRPr/>
            </a:lvl1pPr>
            <a:lvl2pPr lvl="1" algn="l">
              <a:lnSpc>
                <a:spcPct val="100000"/>
              </a:lnSpc>
              <a:spcBef>
                <a:spcPts val="0"/>
              </a:spcBef>
              <a:spcAft>
                <a:spcPts val="0"/>
              </a:spcAft>
              <a:buClr>
                <a:srgbClr val="000000"/>
              </a:buClr>
              <a:buSzPts val="1400"/>
              <a:buFont typeface="Arial"/>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52" name="Google Shape;52;p7"/>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53" name="Google Shape;53;p7"/>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56" name="Google Shape;56;p8"/>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57" name="Google Shape;57;p8"/>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2194563" y="1310642"/>
            <a:ext cx="14439900" cy="5577839"/>
          </a:xfrm>
          <a:prstGeom prst="rect">
            <a:avLst/>
          </a:prstGeom>
          <a:noFill/>
          <a:ln>
            <a:noFill/>
          </a:ln>
        </p:spPr>
        <p:txBody>
          <a:bodyPr spcFirstLastPara="1" wrap="square" lIns="91425" tIns="91425" rIns="91425" bIns="91425" anchor="b"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Clr>
                <a:srgbClr val="000000"/>
              </a:buClr>
              <a:buSzPts val="1400"/>
              <a:buFont typeface="Arial"/>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17160241" y="1310644"/>
            <a:ext cx="24536399" cy="28094942"/>
          </a:xfrm>
          <a:prstGeom prst="rect">
            <a:avLst/>
          </a:prstGeom>
          <a:noFill/>
          <a:ln>
            <a:noFill/>
          </a:ln>
        </p:spPr>
        <p:txBody>
          <a:bodyPr spcFirstLastPara="1" wrap="square" lIns="91425" tIns="91425" rIns="91425" bIns="91425" anchor="t" anchorCtr="0"/>
          <a:lstStyle>
            <a:lvl1pPr marL="457189" lvl="0" indent="-317492" algn="l">
              <a:lnSpc>
                <a:spcPct val="100000"/>
              </a:lnSpc>
              <a:spcBef>
                <a:spcPts val="0"/>
              </a:spcBef>
              <a:spcAft>
                <a:spcPts val="0"/>
              </a:spcAft>
              <a:buSzPts val="1400"/>
              <a:buChar char="•"/>
              <a:defRPr/>
            </a:lvl1pPr>
            <a:lvl2pPr marL="914378" lvl="1" indent="-317492" algn="l">
              <a:lnSpc>
                <a:spcPct val="100000"/>
              </a:lnSpc>
              <a:spcBef>
                <a:spcPts val="0"/>
              </a:spcBef>
              <a:spcAft>
                <a:spcPts val="0"/>
              </a:spcAft>
              <a:buSzPts val="1400"/>
              <a:buChar char="–"/>
              <a:defRPr/>
            </a:lvl2pPr>
            <a:lvl3pPr marL="1371566" lvl="2" indent="-317492" algn="l">
              <a:lnSpc>
                <a:spcPct val="100000"/>
              </a:lnSpc>
              <a:spcBef>
                <a:spcPts val="0"/>
              </a:spcBef>
              <a:spcAft>
                <a:spcPts val="0"/>
              </a:spcAft>
              <a:buSzPts val="1400"/>
              <a:buChar char="•"/>
              <a:defRPr/>
            </a:lvl3pPr>
            <a:lvl4pPr marL="1828754" lvl="3" indent="-317492" algn="l">
              <a:lnSpc>
                <a:spcPct val="100000"/>
              </a:lnSpc>
              <a:spcBef>
                <a:spcPts val="0"/>
              </a:spcBef>
              <a:spcAft>
                <a:spcPts val="0"/>
              </a:spcAft>
              <a:buSzPts val="1400"/>
              <a:buChar char="–"/>
              <a:defRPr/>
            </a:lvl4pPr>
            <a:lvl5pPr marL="2285943" lvl="4" indent="-317492" algn="l">
              <a:lnSpc>
                <a:spcPct val="100000"/>
              </a:lnSpc>
              <a:spcBef>
                <a:spcPts val="0"/>
              </a:spcBef>
              <a:spcAft>
                <a:spcPts val="0"/>
              </a:spcAft>
              <a:buSzPts val="1400"/>
              <a:buChar char="»"/>
              <a:defRPr/>
            </a:lvl5pPr>
            <a:lvl6pPr marL="2743132" lvl="5" indent="-317492" algn="l">
              <a:lnSpc>
                <a:spcPct val="100000"/>
              </a:lnSpc>
              <a:spcBef>
                <a:spcPts val="0"/>
              </a:spcBef>
              <a:spcAft>
                <a:spcPts val="0"/>
              </a:spcAft>
              <a:buSzPts val="1400"/>
              <a:buChar char="•"/>
              <a:defRPr/>
            </a:lvl6pPr>
            <a:lvl7pPr marL="3200320" lvl="6" indent="-317492" algn="l">
              <a:lnSpc>
                <a:spcPct val="100000"/>
              </a:lnSpc>
              <a:spcBef>
                <a:spcPts val="0"/>
              </a:spcBef>
              <a:spcAft>
                <a:spcPts val="0"/>
              </a:spcAft>
              <a:buSzPts val="1400"/>
              <a:buChar char="•"/>
              <a:defRPr/>
            </a:lvl7pPr>
            <a:lvl8pPr marL="3657509" lvl="7" indent="-317492" algn="l">
              <a:lnSpc>
                <a:spcPct val="100000"/>
              </a:lnSpc>
              <a:spcBef>
                <a:spcPts val="0"/>
              </a:spcBef>
              <a:spcAft>
                <a:spcPts val="0"/>
              </a:spcAft>
              <a:buSzPts val="1400"/>
              <a:buChar char="•"/>
              <a:defRPr/>
            </a:lvl8pPr>
            <a:lvl9pPr marL="4114697" lvl="8" indent="-317492" algn="l">
              <a:lnSpc>
                <a:spcPct val="100000"/>
              </a:lnSpc>
              <a:spcBef>
                <a:spcPts val="0"/>
              </a:spcBef>
              <a:spcAft>
                <a:spcPts val="0"/>
              </a:spcAft>
              <a:buSzPts val="1400"/>
              <a:buChar char="•"/>
              <a:defRPr/>
            </a:lvl9pPr>
          </a:lstStyle>
          <a:p>
            <a:endParaRPr/>
          </a:p>
        </p:txBody>
      </p:sp>
      <p:sp>
        <p:nvSpPr>
          <p:cNvPr id="61" name="Google Shape;61;p9"/>
          <p:cNvSpPr txBox="1">
            <a:spLocks noGrp="1"/>
          </p:cNvSpPr>
          <p:nvPr>
            <p:ph type="body" idx="2"/>
          </p:nvPr>
        </p:nvSpPr>
        <p:spPr>
          <a:xfrm>
            <a:off x="2194563" y="6888482"/>
            <a:ext cx="14439900" cy="22517100"/>
          </a:xfrm>
          <a:prstGeom prst="rect">
            <a:avLst/>
          </a:prstGeom>
          <a:noFill/>
          <a:ln>
            <a:noFill/>
          </a:ln>
        </p:spPr>
        <p:txBody>
          <a:bodyPr spcFirstLastPara="1" wrap="square" lIns="91425" tIns="91425" rIns="91425" bIns="91425" anchor="t" anchorCtr="0"/>
          <a:lstStyle>
            <a:lvl1pPr marL="457189" lvl="0" indent="-228594" algn="l">
              <a:lnSpc>
                <a:spcPct val="100000"/>
              </a:lnSpc>
              <a:spcBef>
                <a:spcPts val="0"/>
              </a:spcBef>
              <a:spcAft>
                <a:spcPts val="0"/>
              </a:spcAft>
              <a:buSzPts val="1400"/>
              <a:buFont typeface="Calibri"/>
              <a:buNone/>
              <a:defRPr/>
            </a:lvl1pPr>
            <a:lvl2pPr marL="914378" lvl="1" indent="-228594" algn="l">
              <a:lnSpc>
                <a:spcPct val="100000"/>
              </a:lnSpc>
              <a:spcBef>
                <a:spcPts val="0"/>
              </a:spcBef>
              <a:spcAft>
                <a:spcPts val="0"/>
              </a:spcAft>
              <a:buSzPts val="1400"/>
              <a:buFont typeface="Calibri"/>
              <a:buNone/>
              <a:defRPr/>
            </a:lvl2pPr>
            <a:lvl3pPr marL="1371566" lvl="2" indent="-228594" algn="l">
              <a:lnSpc>
                <a:spcPct val="100000"/>
              </a:lnSpc>
              <a:spcBef>
                <a:spcPts val="0"/>
              </a:spcBef>
              <a:spcAft>
                <a:spcPts val="0"/>
              </a:spcAft>
              <a:buSzPts val="1400"/>
              <a:buFont typeface="Calibri"/>
              <a:buNone/>
              <a:defRPr/>
            </a:lvl3pPr>
            <a:lvl4pPr marL="1828754" lvl="3" indent="-228594" algn="l">
              <a:lnSpc>
                <a:spcPct val="100000"/>
              </a:lnSpc>
              <a:spcBef>
                <a:spcPts val="0"/>
              </a:spcBef>
              <a:spcAft>
                <a:spcPts val="0"/>
              </a:spcAft>
              <a:buSzPts val="1400"/>
              <a:buFont typeface="Calibri"/>
              <a:buNone/>
              <a:defRPr/>
            </a:lvl4pPr>
            <a:lvl5pPr marL="2285943" lvl="4" indent="-228594" algn="l">
              <a:lnSpc>
                <a:spcPct val="100000"/>
              </a:lnSpc>
              <a:spcBef>
                <a:spcPts val="0"/>
              </a:spcBef>
              <a:spcAft>
                <a:spcPts val="0"/>
              </a:spcAft>
              <a:buSzPts val="1400"/>
              <a:buFont typeface="Calibri"/>
              <a:buNone/>
              <a:defRPr/>
            </a:lvl5pPr>
            <a:lvl6pPr marL="2743132" lvl="5" indent="-228594" algn="l">
              <a:lnSpc>
                <a:spcPct val="100000"/>
              </a:lnSpc>
              <a:spcBef>
                <a:spcPts val="0"/>
              </a:spcBef>
              <a:spcAft>
                <a:spcPts val="0"/>
              </a:spcAft>
              <a:buSzPts val="1400"/>
              <a:buFont typeface="Calibri"/>
              <a:buNone/>
              <a:defRPr/>
            </a:lvl6pPr>
            <a:lvl7pPr marL="3200320" lvl="6" indent="-228594" algn="l">
              <a:lnSpc>
                <a:spcPct val="100000"/>
              </a:lnSpc>
              <a:spcBef>
                <a:spcPts val="0"/>
              </a:spcBef>
              <a:spcAft>
                <a:spcPts val="0"/>
              </a:spcAft>
              <a:buSzPts val="1400"/>
              <a:buFont typeface="Calibri"/>
              <a:buNone/>
              <a:defRPr/>
            </a:lvl7pPr>
            <a:lvl8pPr marL="3657509" lvl="7" indent="-228594" algn="l">
              <a:lnSpc>
                <a:spcPct val="100000"/>
              </a:lnSpc>
              <a:spcBef>
                <a:spcPts val="0"/>
              </a:spcBef>
              <a:spcAft>
                <a:spcPts val="0"/>
              </a:spcAft>
              <a:buSzPts val="1400"/>
              <a:buFont typeface="Calibri"/>
              <a:buNone/>
              <a:defRPr/>
            </a:lvl8pPr>
            <a:lvl9pPr marL="4114697" lvl="8" indent="-228594" algn="l">
              <a:lnSpc>
                <a:spcPct val="100000"/>
              </a:lnSpc>
              <a:spcBef>
                <a:spcPts val="0"/>
              </a:spcBef>
              <a:spcAft>
                <a:spcPts val="0"/>
              </a:spcAft>
              <a:buSzPts val="1400"/>
              <a:buFont typeface="Calibri"/>
              <a:buNone/>
              <a:defRPr/>
            </a:lvl9pPr>
          </a:lstStyle>
          <a:p>
            <a:endParaRPr/>
          </a:p>
        </p:txBody>
      </p:sp>
      <p:sp>
        <p:nvSpPr>
          <p:cNvPr id="62" name="Google Shape;62;p9"/>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63" name="Google Shape;63;p9"/>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64" name="Google Shape;64;p9"/>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602986" y="23042882"/>
            <a:ext cx="26334721" cy="2720341"/>
          </a:xfrm>
          <a:prstGeom prst="rect">
            <a:avLst/>
          </a:prstGeom>
          <a:noFill/>
          <a:ln>
            <a:noFill/>
          </a:ln>
        </p:spPr>
        <p:txBody>
          <a:bodyPr spcFirstLastPara="1" wrap="square" lIns="91425" tIns="91425" rIns="91425" bIns="91425" anchor="b" anchorCtr="0"/>
          <a:lstStyle>
            <a:lvl1pPr lvl="0" algn="l">
              <a:lnSpc>
                <a:spcPct val="100000"/>
              </a:lnSpc>
              <a:spcBef>
                <a:spcPts val="0"/>
              </a:spcBef>
              <a:spcAft>
                <a:spcPts val="0"/>
              </a:spcAft>
              <a:buSzPts val="1400"/>
              <a:buNone/>
              <a:defRPr/>
            </a:lvl1pPr>
            <a:lvl2pPr lvl="1" algn="l">
              <a:lnSpc>
                <a:spcPct val="100000"/>
              </a:lnSpc>
              <a:spcBef>
                <a:spcPts val="0"/>
              </a:spcBef>
              <a:spcAft>
                <a:spcPts val="0"/>
              </a:spcAft>
              <a:buClr>
                <a:srgbClr val="000000"/>
              </a:buClr>
              <a:buSzPts val="1400"/>
              <a:buFont typeface="Arial"/>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a:spLocks noGrp="1"/>
          </p:cNvSpPr>
          <p:nvPr>
            <p:ph type="pic" idx="2"/>
          </p:nvPr>
        </p:nvSpPr>
        <p:spPr>
          <a:xfrm>
            <a:off x="8602986" y="2941319"/>
            <a:ext cx="26334721" cy="19751040"/>
          </a:xfrm>
          <a:prstGeom prst="rect">
            <a:avLst/>
          </a:prstGeom>
          <a:noFill/>
          <a:ln>
            <a:noFill/>
          </a:ln>
        </p:spPr>
        <p:txBody>
          <a:bodyPr spcFirstLastPara="1" wrap="square" lIns="91425" tIns="91425" rIns="91425" bIns="91425" anchor="ctr" anchorCtr="0"/>
          <a:lstStyle>
            <a:lvl1pPr lvl="0">
              <a:spcBef>
                <a:spcPts val="0"/>
              </a:spcBef>
              <a:spcAft>
                <a:spcPts val="0"/>
              </a:spcAft>
              <a:buNone/>
              <a:defRPr/>
            </a:lvl1pPr>
          </a:lstStyle>
          <a:p>
            <a:endParaRPr/>
          </a:p>
        </p:txBody>
      </p:sp>
      <p:sp>
        <p:nvSpPr>
          <p:cNvPr id="68" name="Google Shape;68;p10"/>
          <p:cNvSpPr txBox="1">
            <a:spLocks noGrp="1"/>
          </p:cNvSpPr>
          <p:nvPr>
            <p:ph type="body" idx="1"/>
          </p:nvPr>
        </p:nvSpPr>
        <p:spPr>
          <a:xfrm>
            <a:off x="8602986" y="25763222"/>
            <a:ext cx="26334721" cy="3863337"/>
          </a:xfrm>
          <a:prstGeom prst="rect">
            <a:avLst/>
          </a:prstGeom>
          <a:noFill/>
          <a:ln>
            <a:noFill/>
          </a:ln>
        </p:spPr>
        <p:txBody>
          <a:bodyPr spcFirstLastPara="1" wrap="square" lIns="91425" tIns="91425" rIns="91425" bIns="91425" anchor="t" anchorCtr="0"/>
          <a:lstStyle>
            <a:lvl1pPr marL="457189" lvl="0" indent="-228594" algn="l">
              <a:lnSpc>
                <a:spcPct val="100000"/>
              </a:lnSpc>
              <a:spcBef>
                <a:spcPts val="0"/>
              </a:spcBef>
              <a:spcAft>
                <a:spcPts val="0"/>
              </a:spcAft>
              <a:buSzPts val="1400"/>
              <a:buFont typeface="Calibri"/>
              <a:buNone/>
              <a:defRPr/>
            </a:lvl1pPr>
            <a:lvl2pPr marL="914378" lvl="1" indent="-228594" algn="l">
              <a:lnSpc>
                <a:spcPct val="100000"/>
              </a:lnSpc>
              <a:spcBef>
                <a:spcPts val="0"/>
              </a:spcBef>
              <a:spcAft>
                <a:spcPts val="0"/>
              </a:spcAft>
              <a:buSzPts val="1400"/>
              <a:buFont typeface="Calibri"/>
              <a:buNone/>
              <a:defRPr/>
            </a:lvl2pPr>
            <a:lvl3pPr marL="1371566" lvl="2" indent="-228594" algn="l">
              <a:lnSpc>
                <a:spcPct val="100000"/>
              </a:lnSpc>
              <a:spcBef>
                <a:spcPts val="0"/>
              </a:spcBef>
              <a:spcAft>
                <a:spcPts val="0"/>
              </a:spcAft>
              <a:buSzPts val="1400"/>
              <a:buFont typeface="Calibri"/>
              <a:buNone/>
              <a:defRPr/>
            </a:lvl3pPr>
            <a:lvl4pPr marL="1828754" lvl="3" indent="-228594" algn="l">
              <a:lnSpc>
                <a:spcPct val="100000"/>
              </a:lnSpc>
              <a:spcBef>
                <a:spcPts val="0"/>
              </a:spcBef>
              <a:spcAft>
                <a:spcPts val="0"/>
              </a:spcAft>
              <a:buSzPts val="1400"/>
              <a:buFont typeface="Calibri"/>
              <a:buNone/>
              <a:defRPr/>
            </a:lvl4pPr>
            <a:lvl5pPr marL="2285943" lvl="4" indent="-228594" algn="l">
              <a:lnSpc>
                <a:spcPct val="100000"/>
              </a:lnSpc>
              <a:spcBef>
                <a:spcPts val="0"/>
              </a:spcBef>
              <a:spcAft>
                <a:spcPts val="0"/>
              </a:spcAft>
              <a:buSzPts val="1400"/>
              <a:buFont typeface="Calibri"/>
              <a:buNone/>
              <a:defRPr/>
            </a:lvl5pPr>
            <a:lvl6pPr marL="2743132" lvl="5" indent="-228594" algn="l">
              <a:lnSpc>
                <a:spcPct val="100000"/>
              </a:lnSpc>
              <a:spcBef>
                <a:spcPts val="0"/>
              </a:spcBef>
              <a:spcAft>
                <a:spcPts val="0"/>
              </a:spcAft>
              <a:buSzPts val="1400"/>
              <a:buFont typeface="Calibri"/>
              <a:buNone/>
              <a:defRPr/>
            </a:lvl6pPr>
            <a:lvl7pPr marL="3200320" lvl="6" indent="-228594" algn="l">
              <a:lnSpc>
                <a:spcPct val="100000"/>
              </a:lnSpc>
              <a:spcBef>
                <a:spcPts val="0"/>
              </a:spcBef>
              <a:spcAft>
                <a:spcPts val="0"/>
              </a:spcAft>
              <a:buSzPts val="1400"/>
              <a:buFont typeface="Calibri"/>
              <a:buNone/>
              <a:defRPr/>
            </a:lvl7pPr>
            <a:lvl8pPr marL="3657509" lvl="7" indent="-228594" algn="l">
              <a:lnSpc>
                <a:spcPct val="100000"/>
              </a:lnSpc>
              <a:spcBef>
                <a:spcPts val="0"/>
              </a:spcBef>
              <a:spcAft>
                <a:spcPts val="0"/>
              </a:spcAft>
              <a:buSzPts val="1400"/>
              <a:buFont typeface="Calibri"/>
              <a:buNone/>
              <a:defRPr/>
            </a:lvl8pPr>
            <a:lvl9pPr marL="4114697" lvl="8" indent="-228594" algn="l">
              <a:lnSpc>
                <a:spcPct val="100000"/>
              </a:lnSpc>
              <a:spcBef>
                <a:spcPts val="0"/>
              </a:spcBef>
              <a:spcAft>
                <a:spcPts val="0"/>
              </a:spcAft>
              <a:buSzPts val="1400"/>
              <a:buFont typeface="Calibri"/>
              <a:buNone/>
              <a:defRPr/>
            </a:lvl9pPr>
          </a:lstStyle>
          <a:p>
            <a:endParaRPr/>
          </a:p>
        </p:txBody>
      </p:sp>
      <p:sp>
        <p:nvSpPr>
          <p:cNvPr id="69" name="Google Shape;69;p10"/>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70" name="Google Shape;70;p10"/>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71" name="Google Shape;71;p10"/>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2194560" y="1318264"/>
            <a:ext cx="39502081" cy="5486399"/>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Clr>
                <a:schemeClr val="dk1"/>
              </a:buClr>
              <a:buSzPts val="1400"/>
              <a:buFont typeface="Calibri"/>
              <a:buNone/>
              <a:defRPr/>
            </a:lvl1pPr>
            <a:lvl2pPr lvl="1" algn="l">
              <a:lnSpc>
                <a:spcPct val="100000"/>
              </a:lnSpc>
              <a:spcBef>
                <a:spcPts val="0"/>
              </a:spcBef>
              <a:spcAft>
                <a:spcPts val="0"/>
              </a:spcAft>
              <a:buClr>
                <a:srgbClr val="000000"/>
              </a:buClr>
              <a:buSzPts val="1400"/>
              <a:buFont typeface="Arial"/>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11083290" y="-1207765"/>
            <a:ext cx="21724621" cy="39502081"/>
          </a:xfrm>
          <a:prstGeom prst="rect">
            <a:avLst/>
          </a:prstGeom>
          <a:noFill/>
          <a:ln>
            <a:noFill/>
          </a:ln>
        </p:spPr>
        <p:txBody>
          <a:bodyPr spcFirstLastPara="1" wrap="square" lIns="91425" tIns="91425" rIns="91425" bIns="91425" anchor="t" anchorCtr="0"/>
          <a:lstStyle>
            <a:lvl1pPr marL="457189" lvl="0" indent="-317492" algn="l">
              <a:lnSpc>
                <a:spcPct val="100000"/>
              </a:lnSpc>
              <a:spcBef>
                <a:spcPts val="3080"/>
              </a:spcBef>
              <a:spcAft>
                <a:spcPts val="0"/>
              </a:spcAft>
              <a:buClr>
                <a:schemeClr val="dk1"/>
              </a:buClr>
              <a:buSzPts val="1400"/>
              <a:buFont typeface="Arial"/>
              <a:buChar char="•"/>
              <a:defRPr/>
            </a:lvl1pPr>
            <a:lvl2pPr marL="914378" lvl="1" indent="-317492" algn="l">
              <a:lnSpc>
                <a:spcPct val="100000"/>
              </a:lnSpc>
              <a:spcBef>
                <a:spcPts val="2680"/>
              </a:spcBef>
              <a:spcAft>
                <a:spcPts val="0"/>
              </a:spcAft>
              <a:buClr>
                <a:schemeClr val="dk1"/>
              </a:buClr>
              <a:buSzPts val="1400"/>
              <a:buFont typeface="Arial"/>
              <a:buChar char="–"/>
              <a:defRPr/>
            </a:lvl2pPr>
            <a:lvl3pPr marL="1371566" lvl="2" indent="-317492" algn="l">
              <a:lnSpc>
                <a:spcPct val="100000"/>
              </a:lnSpc>
              <a:spcBef>
                <a:spcPts val="2300"/>
              </a:spcBef>
              <a:spcAft>
                <a:spcPts val="0"/>
              </a:spcAft>
              <a:buClr>
                <a:schemeClr val="dk1"/>
              </a:buClr>
              <a:buSzPts val="1400"/>
              <a:buFont typeface="Arial"/>
              <a:buChar char="•"/>
              <a:defRPr/>
            </a:lvl3pPr>
            <a:lvl4pPr marL="1828754" lvl="3" indent="-317492" algn="l">
              <a:lnSpc>
                <a:spcPct val="100000"/>
              </a:lnSpc>
              <a:spcBef>
                <a:spcPts val="1920"/>
              </a:spcBef>
              <a:spcAft>
                <a:spcPts val="0"/>
              </a:spcAft>
              <a:buClr>
                <a:schemeClr val="dk1"/>
              </a:buClr>
              <a:buSzPts val="1400"/>
              <a:buFont typeface="Arial"/>
              <a:buChar char="–"/>
              <a:defRPr/>
            </a:lvl4pPr>
            <a:lvl5pPr marL="2285943" lvl="4" indent="-317492" algn="l">
              <a:lnSpc>
                <a:spcPct val="100000"/>
              </a:lnSpc>
              <a:spcBef>
                <a:spcPts val="1920"/>
              </a:spcBef>
              <a:spcAft>
                <a:spcPts val="0"/>
              </a:spcAft>
              <a:buClr>
                <a:schemeClr val="dk1"/>
              </a:buClr>
              <a:buSzPts val="1400"/>
              <a:buFont typeface="Arial"/>
              <a:buChar char="»"/>
              <a:defRPr/>
            </a:lvl5pPr>
            <a:lvl6pPr marL="2743132" lvl="5" indent="-317492" algn="l">
              <a:lnSpc>
                <a:spcPct val="100000"/>
              </a:lnSpc>
              <a:spcBef>
                <a:spcPts val="1920"/>
              </a:spcBef>
              <a:spcAft>
                <a:spcPts val="0"/>
              </a:spcAft>
              <a:buClr>
                <a:schemeClr val="dk1"/>
              </a:buClr>
              <a:buSzPts val="1400"/>
              <a:buFont typeface="Arial"/>
              <a:buChar char="•"/>
              <a:defRPr/>
            </a:lvl6pPr>
            <a:lvl7pPr marL="3200320" lvl="6" indent="-317492" algn="l">
              <a:lnSpc>
                <a:spcPct val="100000"/>
              </a:lnSpc>
              <a:spcBef>
                <a:spcPts val="1920"/>
              </a:spcBef>
              <a:spcAft>
                <a:spcPts val="0"/>
              </a:spcAft>
              <a:buClr>
                <a:schemeClr val="dk1"/>
              </a:buClr>
              <a:buSzPts val="1400"/>
              <a:buFont typeface="Arial"/>
              <a:buChar char="•"/>
              <a:defRPr/>
            </a:lvl7pPr>
            <a:lvl8pPr marL="3657509" lvl="7" indent="-317492" algn="l">
              <a:lnSpc>
                <a:spcPct val="100000"/>
              </a:lnSpc>
              <a:spcBef>
                <a:spcPts val="1920"/>
              </a:spcBef>
              <a:spcAft>
                <a:spcPts val="0"/>
              </a:spcAft>
              <a:buClr>
                <a:schemeClr val="dk1"/>
              </a:buClr>
              <a:buSzPts val="1400"/>
              <a:buFont typeface="Arial"/>
              <a:buChar char="•"/>
              <a:defRPr/>
            </a:lvl8pPr>
            <a:lvl9pPr marL="4114697" lvl="8" indent="-317492" algn="l">
              <a:lnSpc>
                <a:spcPct val="100000"/>
              </a:lnSpc>
              <a:spcBef>
                <a:spcPts val="1920"/>
              </a:spcBef>
              <a:spcAft>
                <a:spcPts val="0"/>
              </a:spcAft>
              <a:buClr>
                <a:schemeClr val="dk1"/>
              </a:buClr>
              <a:buSzPts val="1400"/>
              <a:buFont typeface="Arial"/>
              <a:buChar char="•"/>
              <a:defRPr/>
            </a:lvl9pPr>
          </a:lstStyle>
          <a:p>
            <a:endParaRPr/>
          </a:p>
        </p:txBody>
      </p:sp>
      <p:sp>
        <p:nvSpPr>
          <p:cNvPr id="75" name="Google Shape;75;p11"/>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76" name="Google Shape;76;p11"/>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a:lnSpc>
                <a:spcPct val="100000"/>
              </a:lnSpc>
              <a:spcBef>
                <a:spcPts val="0"/>
              </a:spcBef>
              <a:spcAft>
                <a:spcPts val="0"/>
              </a:spcAft>
              <a:buClr>
                <a:srgbClr val="000000"/>
              </a:buClr>
              <a:buSzPts val="1400"/>
              <a:buFont typeface="Arial"/>
              <a:buNone/>
              <a:defRPr/>
            </a:lvl1pPr>
            <a:lvl2pPr marR="0" lvl="1" algn="l">
              <a:lnSpc>
                <a:spcPct val="100000"/>
              </a:lnSpc>
              <a:spcBef>
                <a:spcPts val="0"/>
              </a:spcBef>
              <a:spcAft>
                <a:spcPts val="0"/>
              </a:spcAft>
              <a:buClr>
                <a:srgbClr val="000000"/>
              </a:buClr>
              <a:buSzPts val="1400"/>
              <a:buFont typeface="Arial"/>
              <a:buNone/>
              <a:defRPr/>
            </a:lvl2pPr>
            <a:lvl3pPr marR="0" lvl="2" algn="l">
              <a:lnSpc>
                <a:spcPct val="100000"/>
              </a:lnSpc>
              <a:spcBef>
                <a:spcPts val="0"/>
              </a:spcBef>
              <a:spcAft>
                <a:spcPts val="0"/>
              </a:spcAft>
              <a:buClr>
                <a:srgbClr val="000000"/>
              </a:buClr>
              <a:buSzPts val="1400"/>
              <a:buFont typeface="Arial"/>
              <a:buNone/>
              <a:defRPr/>
            </a:lvl3pPr>
            <a:lvl4pPr marR="0" lvl="3" algn="l">
              <a:lnSpc>
                <a:spcPct val="100000"/>
              </a:lnSpc>
              <a:spcBef>
                <a:spcPts val="0"/>
              </a:spcBef>
              <a:spcAft>
                <a:spcPts val="0"/>
              </a:spcAft>
              <a:buClr>
                <a:srgbClr val="000000"/>
              </a:buClr>
              <a:buSzPts val="1400"/>
              <a:buFont typeface="Arial"/>
              <a:buNone/>
              <a:defRPr/>
            </a:lvl4pPr>
            <a:lvl5pPr marR="0" lvl="4" algn="l">
              <a:lnSpc>
                <a:spcPct val="100000"/>
              </a:lnSpc>
              <a:spcBef>
                <a:spcPts val="0"/>
              </a:spcBef>
              <a:spcAft>
                <a:spcPts val="0"/>
              </a:spcAft>
              <a:buClr>
                <a:srgbClr val="000000"/>
              </a:buClr>
              <a:buSzPts val="1400"/>
              <a:buFont typeface="Arial"/>
              <a:buNone/>
              <a:defRPr/>
            </a:lvl5pPr>
            <a:lvl6pPr marR="0" lvl="5" algn="l">
              <a:lnSpc>
                <a:spcPct val="100000"/>
              </a:lnSpc>
              <a:spcBef>
                <a:spcPts val="0"/>
              </a:spcBef>
              <a:spcAft>
                <a:spcPts val="0"/>
              </a:spcAft>
              <a:buClr>
                <a:srgbClr val="000000"/>
              </a:buClr>
              <a:buSzPts val="1400"/>
              <a:buFont typeface="Arial"/>
              <a:buNone/>
              <a:defRPr/>
            </a:lvl6pPr>
            <a:lvl7pPr marR="0" lvl="6" algn="l">
              <a:lnSpc>
                <a:spcPct val="100000"/>
              </a:lnSpc>
              <a:spcBef>
                <a:spcPts val="0"/>
              </a:spcBef>
              <a:spcAft>
                <a:spcPts val="0"/>
              </a:spcAft>
              <a:buClr>
                <a:srgbClr val="000000"/>
              </a:buClr>
              <a:buSzPts val="1400"/>
              <a:buFont typeface="Arial"/>
              <a:buNone/>
              <a:defRPr/>
            </a:lvl7pPr>
            <a:lvl8pPr marR="0" lvl="7" algn="l">
              <a:lnSpc>
                <a:spcPct val="100000"/>
              </a:lnSpc>
              <a:spcBef>
                <a:spcPts val="0"/>
              </a:spcBef>
              <a:spcAft>
                <a:spcPts val="0"/>
              </a:spcAft>
              <a:buClr>
                <a:srgbClr val="000000"/>
              </a:buClr>
              <a:buSzPts val="1400"/>
              <a:buFont typeface="Arial"/>
              <a:buNone/>
              <a:defRPr/>
            </a:lvl8pPr>
            <a:lvl9pPr marR="0" lvl="8" algn="l">
              <a:lnSpc>
                <a:spcPct val="100000"/>
              </a:lnSpc>
              <a:spcBef>
                <a:spcPts val="0"/>
              </a:spcBef>
              <a:spcAft>
                <a:spcPts val="0"/>
              </a:spcAft>
              <a:buClr>
                <a:srgbClr val="000000"/>
              </a:buClr>
              <a:buSzPts val="1400"/>
              <a:buFont typeface="Arial"/>
              <a:buNone/>
              <a:defRPr/>
            </a:lvl9pPr>
          </a:lstStyle>
          <a:p>
            <a:endParaRPr/>
          </a:p>
        </p:txBody>
      </p:sp>
      <p:sp>
        <p:nvSpPr>
          <p:cNvPr id="77" name="Google Shape;77;p11"/>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194560" y="1318264"/>
            <a:ext cx="39502081" cy="5486399"/>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1400"/>
              <a:buFont typeface="Calibri"/>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spcBef>
                <a:spcPts val="0"/>
              </a:spcBef>
              <a:spcAft>
                <a:spcPts val="0"/>
              </a:spcAft>
              <a:buSzPts val="1400"/>
              <a:buNone/>
              <a:defRPr sz="1800"/>
            </a:lvl3pPr>
            <a:lvl4pPr marR="0" lvl="3" algn="l" rtl="0">
              <a:spcBef>
                <a:spcPts val="0"/>
              </a:spcBef>
              <a:spcAft>
                <a:spcPts val="0"/>
              </a:spcAft>
              <a:buSzPts val="1400"/>
              <a:buNone/>
              <a:defRPr sz="1800"/>
            </a:lvl4pPr>
            <a:lvl5pPr marR="0" lvl="4" algn="l" rtl="0">
              <a:spcBef>
                <a:spcPts val="0"/>
              </a:spcBef>
              <a:spcAft>
                <a:spcPts val="0"/>
              </a:spcAft>
              <a:buSzPts val="1400"/>
              <a:buNone/>
              <a:defRPr sz="1800"/>
            </a:lvl5pPr>
            <a:lvl6pPr marR="0" lvl="5" algn="l" rtl="0">
              <a:spcBef>
                <a:spcPts val="0"/>
              </a:spcBef>
              <a:spcAft>
                <a:spcPts val="0"/>
              </a:spcAft>
              <a:buSzPts val="1400"/>
              <a:buNone/>
              <a:defRPr sz="1800"/>
            </a:lvl6pPr>
            <a:lvl7pPr marR="0" lvl="6" algn="l" rtl="0">
              <a:spcBef>
                <a:spcPts val="0"/>
              </a:spcBef>
              <a:spcAft>
                <a:spcPts val="0"/>
              </a:spcAft>
              <a:buSzPts val="1400"/>
              <a:buNone/>
              <a:defRPr sz="1800"/>
            </a:lvl7pPr>
            <a:lvl8pPr marR="0" lvl="7" algn="l" rtl="0">
              <a:spcBef>
                <a:spcPts val="0"/>
              </a:spcBef>
              <a:spcAft>
                <a:spcPts val="0"/>
              </a:spcAft>
              <a:buSzPts val="1400"/>
              <a:buNone/>
              <a:defRPr sz="1800"/>
            </a:lvl8pPr>
            <a:lvl9pPr marR="0" lvl="8" algn="l" rtl="0">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2194560" y="7680965"/>
            <a:ext cx="39502081" cy="21724621"/>
          </a:xfrm>
          <a:prstGeom prst="rect">
            <a:avLst/>
          </a:prstGeom>
          <a:noFill/>
          <a:ln>
            <a:noFill/>
          </a:ln>
        </p:spPr>
        <p:txBody>
          <a:bodyPr spcFirstLastPara="1" wrap="square" lIns="91425" tIns="91425" rIns="91425" bIns="91425" anchor="t" anchorCtr="0"/>
          <a:lstStyle>
            <a:lvl1pPr marL="457200" marR="0" lvl="0" indent="-317500" algn="l" rtl="0">
              <a:lnSpc>
                <a:spcPct val="100000"/>
              </a:lnSpc>
              <a:spcBef>
                <a:spcPts val="308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1pPr>
            <a:lvl2pPr marL="914400" marR="0" lvl="1" indent="-317500" algn="l" rtl="0">
              <a:lnSpc>
                <a:spcPct val="100000"/>
              </a:lnSpc>
              <a:spcBef>
                <a:spcPts val="268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230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192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192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17500" algn="l" rtl="0">
              <a:lnSpc>
                <a:spcPct val="100000"/>
              </a:lnSpc>
              <a:spcBef>
                <a:spcPts val="192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6pPr>
            <a:lvl7pPr marL="3200400" marR="0" lvl="6" indent="-317500" algn="l" rtl="0">
              <a:lnSpc>
                <a:spcPct val="100000"/>
              </a:lnSpc>
              <a:spcBef>
                <a:spcPts val="192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7pPr>
            <a:lvl8pPr marL="3657600" marR="0" lvl="7" indent="-317500" algn="l" rtl="0">
              <a:lnSpc>
                <a:spcPct val="100000"/>
              </a:lnSpc>
              <a:spcBef>
                <a:spcPts val="192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8pPr>
            <a:lvl9pPr marL="4114800" marR="0" lvl="8" indent="-317500" algn="l" rtl="0">
              <a:lnSpc>
                <a:spcPct val="100000"/>
              </a:lnSpc>
              <a:spcBef>
                <a:spcPts val="1920"/>
              </a:spcBef>
              <a:spcAft>
                <a:spcPts val="0"/>
              </a:spcAft>
              <a:buClr>
                <a:schemeClr val="dk1"/>
              </a:buClr>
              <a:buSzPts val="14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2194563" y="30510481"/>
            <a:ext cx="10241279" cy="17526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14996159" y="30510481"/>
            <a:ext cx="13898880" cy="17526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31455363" y="30510481"/>
            <a:ext cx="10241279" cy="1752600"/>
          </a:xfrm>
          <a:prstGeom prst="rect">
            <a:avLst/>
          </a:prstGeom>
          <a:noFill/>
          <a:ln>
            <a:noFill/>
          </a:ln>
        </p:spPr>
        <p:txBody>
          <a:bodyPr spcFirstLastPara="1" wrap="square" lIns="438900" tIns="219450" rIns="438900" bIns="219450" anchor="ctr" anchorCtr="0">
            <a:noAutofit/>
          </a:bodyPr>
          <a:lstStyle>
            <a:lvl1pPr marL="0" marR="0" lvl="0"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450"/>
              <a:buFont typeface="Calibri"/>
              <a:buNone/>
              <a:defRPr sz="58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13" Type="http://schemas.openxmlformats.org/officeDocument/2006/relationships/chart" Target="../charts/chart7.xml"/><Relationship Id="rId3" Type="http://schemas.openxmlformats.org/officeDocument/2006/relationships/hyperlink" Target="https://www.mhanational.org/issues/2022/mental-health-america-youth-data" TargetMode="External"/><Relationship Id="rId7" Type="http://schemas.openxmlformats.org/officeDocument/2006/relationships/chart" Target="../charts/chart1.xml"/><Relationship Id="rId12"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png"/><Relationship Id="rId11" Type="http://schemas.openxmlformats.org/officeDocument/2006/relationships/chart" Target="../charts/chart5.xml"/><Relationship Id="rId5" Type="http://schemas.openxmlformats.org/officeDocument/2006/relationships/hyperlink" Target="https://www.aacap.org/App_Themes/AACAP/Docs/Advocacy/federal_and_state_initiatives/workforce/maps/workforce-maps-all-states-2022.pdf" TargetMode="External"/><Relationship Id="rId15" Type="http://schemas.openxmlformats.org/officeDocument/2006/relationships/image" Target="../media/image2.png"/><Relationship Id="rId10" Type="http://schemas.openxmlformats.org/officeDocument/2006/relationships/chart" Target="../charts/chart4.xml"/><Relationship Id="rId4" Type="http://schemas.openxmlformats.org/officeDocument/2006/relationships/hyperlink" Target="https://www.aacap.org/App_Themes/AACAP/docs/clinical_practice_center/guide_to_building_collaborative_mental_health_care_partnerships.pdf" TargetMode="External"/><Relationship Id="rId9" Type="http://schemas.openxmlformats.org/officeDocument/2006/relationships/chart" Target="../charts/chart3.xml"/><Relationship Id="rId14" Type="http://schemas.openxmlformats.org/officeDocument/2006/relationships/chart" Target="../charts/char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5"/>
          <p:cNvSpPr/>
          <p:nvPr/>
        </p:nvSpPr>
        <p:spPr>
          <a:xfrm>
            <a:off x="8016339" y="444699"/>
            <a:ext cx="34942588" cy="4847702"/>
          </a:xfrm>
          <a:prstGeom prst="rect">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28" name="Google Shape;128;p15"/>
          <p:cNvSpPr/>
          <p:nvPr/>
        </p:nvSpPr>
        <p:spPr>
          <a:xfrm>
            <a:off x="0" y="5835364"/>
            <a:ext cx="43891200" cy="27110282"/>
          </a:xfrm>
          <a:prstGeom prst="rect">
            <a:avLst/>
          </a:prstGeom>
          <a:solidFill>
            <a:srgbClr val="666666"/>
          </a:solidFill>
          <a:ln>
            <a:noFill/>
          </a:ln>
        </p:spPr>
        <p:txBody>
          <a:bodyPr spcFirstLastPara="1" wrap="square" lIns="91425" tIns="45700" rIns="91425" bIns="45700" anchor="ctr" anchorCtr="0">
            <a:noAutofit/>
          </a:bodyPr>
          <a:lstStyle/>
          <a:p>
            <a:pPr algn="ctr">
              <a:buSzPts val="8600"/>
            </a:pPr>
            <a:endParaRPr sz="8600">
              <a:solidFill>
                <a:schemeClr val="lt1"/>
              </a:solidFill>
              <a:latin typeface="Calibri"/>
              <a:ea typeface="Calibri"/>
              <a:cs typeface="Calibri"/>
              <a:sym typeface="Calibri"/>
            </a:endParaRPr>
          </a:p>
        </p:txBody>
      </p:sp>
      <p:cxnSp>
        <p:nvCxnSpPr>
          <p:cNvPr id="129" name="Google Shape;129;p15"/>
          <p:cNvCxnSpPr/>
          <p:nvPr/>
        </p:nvCxnSpPr>
        <p:spPr>
          <a:xfrm>
            <a:off x="-76200" y="5808118"/>
            <a:ext cx="43967400" cy="0"/>
          </a:xfrm>
          <a:prstGeom prst="straightConnector1">
            <a:avLst/>
          </a:prstGeom>
          <a:noFill/>
          <a:ln w="190500" cap="flat" cmpd="sng">
            <a:solidFill>
              <a:schemeClr val="dk1"/>
            </a:solidFill>
            <a:prstDash val="solid"/>
            <a:round/>
            <a:headEnd type="none" w="sm" len="sm"/>
            <a:tailEnd type="none" w="sm" len="sm"/>
          </a:ln>
        </p:spPr>
      </p:cxnSp>
      <p:sp>
        <p:nvSpPr>
          <p:cNvPr id="130" name="Google Shape;130;p15"/>
          <p:cNvSpPr txBox="1"/>
          <p:nvPr/>
        </p:nvSpPr>
        <p:spPr>
          <a:xfrm>
            <a:off x="7959931" y="532662"/>
            <a:ext cx="34998996" cy="1187715"/>
          </a:xfrm>
          <a:prstGeom prst="rect">
            <a:avLst/>
          </a:prstGeom>
          <a:noFill/>
          <a:ln>
            <a:noFill/>
          </a:ln>
        </p:spPr>
        <p:txBody>
          <a:bodyPr spcFirstLastPara="1" wrap="square" lIns="91425" tIns="45700" rIns="91425" bIns="45700" anchor="t" anchorCtr="0">
            <a:noAutofit/>
          </a:bodyPr>
          <a:lstStyle/>
          <a:p>
            <a:pPr algn="ctr">
              <a:buClr>
                <a:schemeClr val="dk1"/>
              </a:buClr>
              <a:buSzPts val="1100"/>
            </a:pPr>
            <a:r>
              <a:rPr lang="en-US" sz="8000" dirty="0">
                <a:solidFill>
                  <a:schemeClr val="bg1"/>
                </a:solidFill>
                <a:latin typeface="Times New Roman" panose="02020603050405020304" pitchFamily="18" charset="0"/>
                <a:ea typeface="Helvetica Neue" panose="02000503000000020004" pitchFamily="2" charset="0"/>
                <a:cs typeface="Times New Roman" panose="02020603050405020304" pitchFamily="18" charset="0"/>
              </a:rPr>
              <a:t>Provider Perceptions of Child Mental Health Pre and Post Initiation of the Pediatric Access Line</a:t>
            </a:r>
          </a:p>
          <a:p>
            <a:pPr algn="ctr">
              <a:lnSpc>
                <a:spcPct val="115000"/>
              </a:lnSpc>
              <a:buClr>
                <a:schemeClr val="dk1"/>
              </a:buClr>
              <a:buSzPts val="1100"/>
            </a:pPr>
            <a:endParaRPr sz="6000" b="1" dirty="0">
              <a:solidFill>
                <a:schemeClr val="dk1"/>
              </a:solidFill>
              <a:latin typeface="Helvetica Neue"/>
              <a:ea typeface="Helvetica Neue"/>
              <a:cs typeface="Helvetica Neue"/>
              <a:sym typeface="Helvetica Neue"/>
            </a:endParaRPr>
          </a:p>
        </p:txBody>
      </p:sp>
      <p:sp>
        <p:nvSpPr>
          <p:cNvPr id="131" name="Google Shape;131;p15"/>
          <p:cNvSpPr txBox="1"/>
          <p:nvPr/>
        </p:nvSpPr>
        <p:spPr>
          <a:xfrm>
            <a:off x="7988133" y="3137866"/>
            <a:ext cx="35027200" cy="2127169"/>
          </a:xfrm>
          <a:prstGeom prst="rect">
            <a:avLst/>
          </a:prstGeom>
          <a:noFill/>
          <a:ln>
            <a:noFill/>
          </a:ln>
        </p:spPr>
        <p:txBody>
          <a:bodyPr spcFirstLastPara="1" wrap="square" lIns="91425" tIns="45700" rIns="91425" bIns="45700" anchor="t" anchorCtr="0">
            <a:noAutofit/>
          </a:bodyPr>
          <a:lstStyle/>
          <a:p>
            <a:pPr algn="ctr">
              <a:lnSpc>
                <a:spcPct val="130000"/>
              </a:lnSpc>
              <a:buClr>
                <a:schemeClr val="dk1"/>
              </a:buClr>
              <a:buSzPts val="1250"/>
            </a:pPr>
            <a:r>
              <a:rPr lang="en-US" sz="5600" dirty="0">
                <a:solidFill>
                  <a:schemeClr val="bg1"/>
                </a:solidFill>
                <a:latin typeface="+mn-lt"/>
                <a:ea typeface="Helvetica Neue" panose="02000503000000020004" pitchFamily="2" charset="0"/>
                <a:cs typeface="Helvetica Neue" panose="02000503000000020004" pitchFamily="2" charset="0"/>
              </a:rPr>
              <a:t>Lisa </a:t>
            </a:r>
            <a:r>
              <a:rPr lang="en-US" sz="5600" dirty="0" err="1">
                <a:solidFill>
                  <a:schemeClr val="bg1"/>
                </a:solidFill>
                <a:latin typeface="+mn-lt"/>
                <a:ea typeface="Helvetica Neue" panose="02000503000000020004" pitchFamily="2" charset="0"/>
                <a:cs typeface="Helvetica Neue" panose="02000503000000020004" pitchFamily="2" charset="0"/>
              </a:rPr>
              <a:t>Durette</a:t>
            </a:r>
            <a:r>
              <a:rPr lang="en-US" sz="5600" dirty="0">
                <a:solidFill>
                  <a:schemeClr val="bg1"/>
                </a:solidFill>
                <a:latin typeface="+mn-lt"/>
                <a:ea typeface="Helvetica Neue" panose="02000503000000020004" pitchFamily="2" charset="0"/>
                <a:cs typeface="Helvetica Neue" panose="02000503000000020004" pitchFamily="2" charset="0"/>
              </a:rPr>
              <a:t>, MD</a:t>
            </a:r>
            <a:r>
              <a:rPr lang="en-US" sz="5600" baseline="30000" dirty="0">
                <a:solidFill>
                  <a:schemeClr val="bg1"/>
                </a:solidFill>
                <a:latin typeface="+mn-lt"/>
                <a:ea typeface="Helvetica Neue" panose="02000503000000020004" pitchFamily="2" charset="0"/>
                <a:cs typeface="Helvetica Neue" panose="02000503000000020004" pitchFamily="2" charset="0"/>
              </a:rPr>
              <a:t>1</a:t>
            </a:r>
            <a:r>
              <a:rPr lang="en-US" sz="5600" dirty="0">
                <a:solidFill>
                  <a:schemeClr val="bg1"/>
                </a:solidFill>
                <a:latin typeface="+mn-lt"/>
                <a:ea typeface="Helvetica Neue" panose="02000503000000020004" pitchFamily="2" charset="0"/>
                <a:cs typeface="Helvetica Neue" panose="02000503000000020004" pitchFamily="2" charset="0"/>
              </a:rPr>
              <a:t>, Crystal Oden, MS4</a:t>
            </a:r>
            <a:r>
              <a:rPr lang="en-US" sz="5600" baseline="30000" dirty="0">
                <a:solidFill>
                  <a:schemeClr val="bg1"/>
                </a:solidFill>
                <a:latin typeface="+mn-lt"/>
                <a:ea typeface="Helvetica Neue" panose="02000503000000020004" pitchFamily="2" charset="0"/>
                <a:cs typeface="Helvetica Neue" panose="02000503000000020004" pitchFamily="2" charset="0"/>
              </a:rPr>
              <a:t>1 </a:t>
            </a:r>
            <a:r>
              <a:rPr lang="en-US" sz="5600" dirty="0">
                <a:solidFill>
                  <a:schemeClr val="bg1"/>
                </a:solidFill>
                <a:latin typeface="+mn-lt"/>
                <a:ea typeface="Helvetica Neue" panose="02000503000000020004" pitchFamily="2" charset="0"/>
                <a:cs typeface="Helvetica Neue" panose="02000503000000020004" pitchFamily="2" charset="0"/>
              </a:rPr>
              <a:t>and Nathan </a:t>
            </a:r>
            <a:r>
              <a:rPr lang="en-US" sz="5600" dirty="0" err="1">
                <a:solidFill>
                  <a:schemeClr val="bg1"/>
                </a:solidFill>
                <a:latin typeface="+mn-lt"/>
                <a:ea typeface="Helvetica Neue" panose="02000503000000020004" pitchFamily="2" charset="0"/>
                <a:cs typeface="Helvetica Neue" panose="02000503000000020004" pitchFamily="2" charset="0"/>
              </a:rPr>
              <a:t>Rudig</a:t>
            </a:r>
            <a:r>
              <a:rPr lang="en-US" sz="5600" dirty="0">
                <a:solidFill>
                  <a:schemeClr val="bg1"/>
                </a:solidFill>
                <a:latin typeface="+mn-lt"/>
                <a:ea typeface="Helvetica Neue" panose="02000503000000020004" pitchFamily="2" charset="0"/>
                <a:cs typeface="Helvetica Neue" panose="02000503000000020004" pitchFamily="2" charset="0"/>
              </a:rPr>
              <a:t>, MA</a:t>
            </a:r>
            <a:r>
              <a:rPr lang="en-US" sz="5600" baseline="30000" dirty="0">
                <a:solidFill>
                  <a:schemeClr val="bg1"/>
                </a:solidFill>
                <a:latin typeface="+mn-lt"/>
                <a:ea typeface="Helvetica Neue" panose="02000503000000020004" pitchFamily="2" charset="0"/>
                <a:cs typeface="Helvetica Neue" panose="02000503000000020004" pitchFamily="2" charset="0"/>
              </a:rPr>
              <a:t>2</a:t>
            </a:r>
            <a:endParaRPr lang="en-US" sz="5600" dirty="0">
              <a:solidFill>
                <a:schemeClr val="bg1"/>
              </a:solidFill>
              <a:latin typeface="+mn-lt"/>
              <a:ea typeface="Helvetica Neue" panose="02000503000000020004" pitchFamily="2" charset="0"/>
              <a:cs typeface="Helvetica Neue" panose="02000503000000020004" pitchFamily="2" charset="0"/>
            </a:endParaRPr>
          </a:p>
          <a:p>
            <a:pPr algn="ctr">
              <a:lnSpc>
                <a:spcPct val="130000"/>
              </a:lnSpc>
              <a:buClr>
                <a:schemeClr val="dk1"/>
              </a:buClr>
              <a:buSzPts val="1250"/>
            </a:pPr>
            <a:r>
              <a:rPr lang="en-US" sz="3600" i="1" baseline="30000" dirty="0">
                <a:solidFill>
                  <a:schemeClr val="bg1"/>
                </a:solidFill>
                <a:latin typeface="+mn-lt"/>
                <a:ea typeface="Helvetica Neue"/>
                <a:cs typeface="Helvetica Neue"/>
                <a:sym typeface="Helvetica Neue"/>
              </a:rPr>
              <a:t>1</a:t>
            </a:r>
            <a:r>
              <a:rPr lang="en-US" sz="3600" i="1" dirty="0">
                <a:solidFill>
                  <a:schemeClr val="bg1"/>
                </a:solidFill>
                <a:latin typeface="+mn-lt"/>
                <a:ea typeface="Helvetica Neue"/>
                <a:cs typeface="Helvetica Neue"/>
                <a:sym typeface="Helvetica Neue"/>
              </a:rPr>
              <a:t>Kirk Kerkorian School of Medicine at UNLV-Department of Psychiatry and Behavioral Health, </a:t>
            </a:r>
            <a:r>
              <a:rPr lang="en-US" sz="3600" baseline="30000" dirty="0">
                <a:solidFill>
                  <a:schemeClr val="bg1"/>
                </a:solidFill>
                <a:latin typeface="+mn-lt"/>
              </a:rPr>
              <a:t>2</a:t>
            </a:r>
            <a:r>
              <a:rPr lang="en-US" sz="3600" dirty="0">
                <a:solidFill>
                  <a:schemeClr val="bg1"/>
                </a:solidFill>
                <a:latin typeface="+mn-lt"/>
              </a:rPr>
              <a:t>Center for Community Solutions</a:t>
            </a:r>
          </a:p>
        </p:txBody>
      </p:sp>
      <p:sp>
        <p:nvSpPr>
          <p:cNvPr id="132" name="Google Shape;132;p15"/>
          <p:cNvSpPr/>
          <p:nvPr/>
        </p:nvSpPr>
        <p:spPr>
          <a:xfrm>
            <a:off x="533400" y="6192856"/>
            <a:ext cx="11201400" cy="26136600"/>
          </a:xfrm>
          <a:prstGeom prst="rect">
            <a:avLst/>
          </a:prstGeom>
          <a:solidFill>
            <a:schemeClr val="lt1"/>
          </a:solidFill>
          <a:ln>
            <a:noFill/>
          </a:ln>
        </p:spPr>
        <p:txBody>
          <a:bodyPr spcFirstLastPara="1" wrap="square" lIns="365750" tIns="228600" rIns="365750" bIns="228600" anchor="t" anchorCtr="0">
            <a:noAutofit/>
          </a:bodyPr>
          <a:lstStyle/>
          <a:p>
            <a:pPr>
              <a:lnSpc>
                <a:spcPct val="150000"/>
              </a:lnSpc>
              <a:buClr>
                <a:schemeClr val="dk2"/>
              </a:buClr>
              <a:buSzPts val="1250"/>
            </a:pPr>
            <a:r>
              <a:rPr lang="en-US" sz="3600" b="1" u="sng" dirty="0">
                <a:solidFill>
                  <a:schemeClr val="dk1"/>
                </a:solidFill>
                <a:latin typeface="Times New Roman" panose="02020603050405020304" pitchFamily="18" charset="0"/>
                <a:ea typeface="Helvetica Neue"/>
                <a:cs typeface="Times New Roman" panose="02020603050405020304" pitchFamily="18" charset="0"/>
                <a:sym typeface="Helvetica Neue"/>
              </a:rPr>
              <a:t>Background</a:t>
            </a:r>
            <a:endParaRPr sz="3200" dirty="0">
              <a:solidFill>
                <a:schemeClr val="dk1"/>
              </a:solidFill>
              <a:latin typeface="Times New Roman" panose="02020603050405020304" pitchFamily="18" charset="0"/>
              <a:cs typeface="Times New Roman" panose="02020603050405020304" pitchFamily="18" charset="0"/>
            </a:endParaRPr>
          </a:p>
          <a:p>
            <a:pPr>
              <a:defRPr/>
            </a:pPr>
            <a:r>
              <a:rPr lang="en-US" sz="2800" dirty="0">
                <a:latin typeface="+mn-lt"/>
                <a:ea typeface="Helvetica Neue" panose="02000503000000020004" pitchFamily="2" charset="0"/>
                <a:cs typeface="Helvetica Neue" panose="02000503000000020004" pitchFamily="2" charset="0"/>
              </a:rPr>
              <a:t>Nevada youth have amongst the highest prevalence of child and adolescent mental illness and the lowest rates of access to care across the nation.</a:t>
            </a:r>
            <a:r>
              <a:rPr lang="en-US" sz="2800" baseline="30000" dirty="0">
                <a:latin typeface="+mn-lt"/>
                <a:ea typeface="Helvetica Neue" panose="02000503000000020004" pitchFamily="2" charset="0"/>
                <a:cs typeface="Helvetica Neue" panose="02000503000000020004" pitchFamily="2" charset="0"/>
              </a:rPr>
              <a:t>1</a:t>
            </a:r>
            <a:r>
              <a:rPr lang="en-US" sz="2800" dirty="0">
                <a:latin typeface="+mn-lt"/>
                <a:ea typeface="Helvetica Neue" panose="02000503000000020004" pitchFamily="2" charset="0"/>
                <a:cs typeface="Helvetica Neue" panose="02000503000000020004" pitchFamily="2" charset="0"/>
              </a:rPr>
              <a:t> With only 45 child and adolescent psychiatrists (CAP), Nevada trails far behind the national average of 14 CAP per 100,000.</a:t>
            </a:r>
            <a:r>
              <a:rPr lang="en-US" sz="2800" b="1" baseline="30000" dirty="0">
                <a:solidFill>
                  <a:schemeClr val="tx1"/>
                </a:solidFill>
                <a:latin typeface="+mn-lt"/>
                <a:ea typeface="Helvetica Neue" panose="02000503000000020004" pitchFamily="2" charset="0"/>
                <a:cs typeface="Helvetica Neue" panose="02000503000000020004" pitchFamily="2" charset="0"/>
              </a:rPr>
              <a:t>2</a:t>
            </a:r>
            <a:r>
              <a:rPr lang="en-US" sz="2800" dirty="0">
                <a:solidFill>
                  <a:schemeClr val="tx1"/>
                </a:solidFill>
                <a:latin typeface="+mn-lt"/>
                <a:ea typeface="Helvetica Neue" panose="02000503000000020004" pitchFamily="2" charset="0"/>
                <a:cs typeface="Helvetica Neue" panose="02000503000000020004" pitchFamily="2" charset="0"/>
              </a:rPr>
              <a:t> </a:t>
            </a:r>
            <a:r>
              <a:rPr lang="en-US" sz="2800" dirty="0">
                <a:latin typeface="+mn-lt"/>
                <a:ea typeface="Helvetica Neue" panose="02000503000000020004" pitchFamily="2" charset="0"/>
                <a:cs typeface="Helvetica Neue" panose="02000503000000020004" pitchFamily="2" charset="0"/>
              </a:rPr>
              <a:t>The Pediatric Access Line (PAL), Nevada’s statewide Child Psychiatry Access Program (CPAP), is a potential solution to child mental health access issues in Nevada. The program provides ‘curbside consultation’ style support to statewide primary care providers (PCPs).</a:t>
            </a:r>
          </a:p>
          <a:p>
            <a:pPr>
              <a:lnSpc>
                <a:spcPct val="150000"/>
              </a:lnSpc>
              <a:defRPr/>
            </a:pPr>
            <a:endParaRPr lang="en-US" sz="2800" b="1" u="sng" dirty="0">
              <a:latin typeface="Helvetica" pitchFamily="2" charset="0"/>
              <a:ea typeface="Helvetica Neue" panose="02000503000000020004" pitchFamily="2" charset="0"/>
              <a:cs typeface="Helvetica Neue" panose="02000503000000020004" pitchFamily="2" charset="0"/>
              <a:sym typeface="Helvetica Neue"/>
            </a:endParaRPr>
          </a:p>
          <a:p>
            <a:pPr marL="25400">
              <a:lnSpc>
                <a:spcPct val="150000"/>
              </a:lnSpc>
              <a:buClr>
                <a:schemeClr val="dk1"/>
              </a:buClr>
              <a:buSzPts val="3200"/>
            </a:pPr>
            <a:r>
              <a:rPr lang="en-US" sz="3600" b="1" u="sng" dirty="0">
                <a:latin typeface="Times New Roman" panose="02020603050405020304" pitchFamily="18" charset="0"/>
                <a:ea typeface="Helvetica Neue"/>
                <a:cs typeface="Times New Roman" panose="02020603050405020304" pitchFamily="18" charset="0"/>
                <a:sym typeface="Helvetica Neue"/>
              </a:rPr>
              <a:t>Objective</a:t>
            </a:r>
          </a:p>
          <a:p>
            <a:pPr marL="25400">
              <a:buClr>
                <a:schemeClr val="dk1"/>
              </a:buClr>
              <a:buSzPts val="3200"/>
            </a:pPr>
            <a:r>
              <a:rPr lang="en-US" sz="2800" dirty="0">
                <a:latin typeface="+mn-lt"/>
                <a:ea typeface="Helvetica Neue" panose="02000503000000020004" pitchFamily="2" charset="0"/>
                <a:cs typeface="Helvetica Neue" panose="02000503000000020004" pitchFamily="2" charset="0"/>
              </a:rPr>
              <a:t>To assess the impact of the PAL on PCP practice across Nevada by surveying PCPs perceptions about the degree to which practices were impacted by children’s mental health problems and assessing how readily PCPs felt they could consult child psychiatry. </a:t>
            </a:r>
          </a:p>
          <a:p>
            <a:pPr marL="25400">
              <a:lnSpc>
                <a:spcPct val="150000"/>
              </a:lnSpc>
              <a:buClr>
                <a:schemeClr val="dk1"/>
              </a:buClr>
              <a:buSzPts val="3200"/>
            </a:pPr>
            <a:endParaRPr lang="en-US" sz="2800" b="1" u="sng" dirty="0">
              <a:latin typeface="Helvetica" pitchFamily="2" charset="0"/>
              <a:ea typeface="Helvetica Neue"/>
              <a:cs typeface="Helvetica Neue"/>
              <a:sym typeface="Helvetica Neue"/>
            </a:endParaRPr>
          </a:p>
          <a:p>
            <a:pPr marL="25400">
              <a:lnSpc>
                <a:spcPct val="150000"/>
              </a:lnSpc>
              <a:buClr>
                <a:schemeClr val="dk1"/>
              </a:buClr>
              <a:buSzPts val="3200"/>
            </a:pPr>
            <a:r>
              <a:rPr lang="en-US" sz="3600" b="1" u="sng" dirty="0">
                <a:latin typeface="Times New Roman" panose="02020603050405020304" pitchFamily="18" charset="0"/>
                <a:ea typeface="Helvetica Neue"/>
                <a:cs typeface="Times New Roman" panose="02020603050405020304" pitchFamily="18" charset="0"/>
                <a:sym typeface="Helvetica Neue"/>
              </a:rPr>
              <a:t>Methods</a:t>
            </a:r>
          </a:p>
          <a:p>
            <a:pPr marL="25400">
              <a:buClr>
                <a:schemeClr val="dk1"/>
              </a:buClr>
              <a:buSzPts val="3200"/>
            </a:pPr>
            <a:r>
              <a:rPr lang="en-US" sz="2800" dirty="0">
                <a:latin typeface="Arial" panose="020B0604020202020204" pitchFamily="34" charset="0"/>
                <a:ea typeface="Helvetica Neue" panose="02000503000000020004" pitchFamily="2" charset="0"/>
                <a:cs typeface="Arial" panose="020B0604020202020204" pitchFamily="34" charset="0"/>
              </a:rPr>
              <a:t>UNLV IRB approved distribution of survey questions assessing demographic information, PCP perception of accessing CAP consultation, and the impact of children’s behavioral health (BH) within PCP practices. The survey was distributed electronically via SurveyMonkey 2 months before and 1 year after the launch of PAL. Statistical analysis consisted of Mann-Whitney U tests and simple summative statistics. </a:t>
            </a:r>
          </a:p>
          <a:p>
            <a:pPr marL="25400">
              <a:buClr>
                <a:schemeClr val="dk1"/>
              </a:buClr>
              <a:buSzPts val="3200"/>
            </a:pPr>
            <a:endParaRPr lang="en-US" sz="2800" b="1" dirty="0">
              <a:latin typeface="Helvetica" pitchFamily="2" charset="0"/>
              <a:ea typeface="Helvetica Neue" panose="02000503000000020004" pitchFamily="2" charset="0"/>
              <a:cs typeface="Helvetica Neue" panose="02000503000000020004" pitchFamily="2" charset="0"/>
            </a:endParaRPr>
          </a:p>
          <a:p>
            <a:pPr>
              <a:lnSpc>
                <a:spcPct val="150000"/>
              </a:lnSpc>
            </a:pPr>
            <a:r>
              <a:rPr lang="en-US" sz="3600" b="1" u="sng" dirty="0">
                <a:solidFill>
                  <a:schemeClr val="dk1"/>
                </a:solidFill>
                <a:latin typeface="Times New Roman" panose="02020603050405020304" pitchFamily="18" charset="0"/>
                <a:ea typeface="Helvetica Neue"/>
                <a:cs typeface="Times New Roman" panose="02020603050405020304" pitchFamily="18" charset="0"/>
                <a:sym typeface="Helvetica Neue"/>
              </a:rPr>
              <a:t>Survey Response</a:t>
            </a:r>
          </a:p>
          <a:p>
            <a:r>
              <a:rPr lang="en-US" sz="2800" dirty="0">
                <a:solidFill>
                  <a:schemeClr val="dk1"/>
                </a:solidFill>
                <a:latin typeface="Arial" panose="020B0604020202020204" pitchFamily="34" charset="0"/>
                <a:ea typeface="Helvetica Neue"/>
                <a:cs typeface="Arial" panose="020B0604020202020204" pitchFamily="34" charset="0"/>
                <a:sym typeface="Helvetica Neue"/>
              </a:rPr>
              <a:t>97 survey responses were received (59 pre-survey, 38 post-survey). 79 surveys were completed in full. </a:t>
            </a:r>
            <a:endParaRPr lang="en-US" sz="3200" b="1" u="sng" dirty="0">
              <a:solidFill>
                <a:schemeClr val="dk1"/>
              </a:solidFill>
              <a:latin typeface="Helvetica" pitchFamily="2" charset="0"/>
              <a:ea typeface="Helvetica Neue"/>
              <a:cs typeface="Helvetica Neue"/>
              <a:sym typeface="Helvetica Neue"/>
            </a:endParaRPr>
          </a:p>
          <a:p>
            <a:pPr algn="ctr"/>
            <a:endParaRPr lang="en-US" sz="3200" b="1" u="sng" dirty="0">
              <a:solidFill>
                <a:schemeClr val="dk1"/>
              </a:solidFill>
              <a:latin typeface="Helvetica" pitchFamily="2" charset="0"/>
              <a:ea typeface="Helvetica Neue"/>
              <a:cs typeface="Helvetica Neue"/>
              <a:sym typeface="Helvetica Neue"/>
            </a:endParaRPr>
          </a:p>
          <a:p>
            <a:pPr algn="ctr"/>
            <a:r>
              <a:rPr lang="en-US" sz="3200" b="1" u="sng" dirty="0">
                <a:solidFill>
                  <a:schemeClr val="dk1"/>
                </a:solidFill>
                <a:latin typeface="Times New Roman" panose="02020603050405020304" pitchFamily="18" charset="0"/>
                <a:ea typeface="Helvetica Neue"/>
                <a:cs typeface="Times New Roman" panose="02020603050405020304" pitchFamily="18" charset="0"/>
                <a:sym typeface="Helvetica Neue"/>
              </a:rPr>
              <a:t>Respondent Demographics</a:t>
            </a:r>
          </a:p>
          <a:p>
            <a:pPr>
              <a:lnSpc>
                <a:spcPct val="150000"/>
              </a:lnSpc>
            </a:pPr>
            <a:endParaRPr lang="en-US" sz="3600" b="1" u="sng" dirty="0">
              <a:solidFill>
                <a:schemeClr val="dk1"/>
              </a:solidFill>
              <a:latin typeface="Helvetica" pitchFamily="2" charset="0"/>
              <a:ea typeface="Helvetica Neue"/>
              <a:cs typeface="Helvetica Neue"/>
              <a:sym typeface="Helvetica Neue"/>
            </a:endParaRPr>
          </a:p>
          <a:p>
            <a:pPr>
              <a:lnSpc>
                <a:spcPct val="150000"/>
              </a:lnSpc>
            </a:pPr>
            <a:endParaRPr lang="en-US" sz="3600" b="1" u="sng" dirty="0">
              <a:solidFill>
                <a:schemeClr val="dk1"/>
              </a:solidFill>
              <a:latin typeface="Helvetica" pitchFamily="2" charset="0"/>
              <a:ea typeface="Helvetica Neue"/>
              <a:cs typeface="Helvetica Neue"/>
              <a:sym typeface="Helvetica Neue"/>
            </a:endParaRPr>
          </a:p>
          <a:p>
            <a:pPr>
              <a:lnSpc>
                <a:spcPct val="150000"/>
              </a:lnSpc>
            </a:pPr>
            <a:endParaRPr lang="en-US" sz="3600" b="1" u="sng" dirty="0">
              <a:solidFill>
                <a:schemeClr val="dk1"/>
              </a:solidFill>
              <a:latin typeface="Helvetica" pitchFamily="2" charset="0"/>
              <a:ea typeface="Helvetica Neue"/>
              <a:cs typeface="Helvetica Neue"/>
              <a:sym typeface="Helvetica Neue"/>
            </a:endParaRPr>
          </a:p>
          <a:p>
            <a:pPr>
              <a:lnSpc>
                <a:spcPct val="150000"/>
              </a:lnSpc>
            </a:pPr>
            <a:endParaRPr lang="en-US" sz="3600" b="1" u="sng" dirty="0">
              <a:solidFill>
                <a:schemeClr val="dk1"/>
              </a:solidFill>
              <a:latin typeface="Helvetica" pitchFamily="2" charset="0"/>
              <a:ea typeface="Helvetica Neue"/>
              <a:cs typeface="Helvetica Neue"/>
              <a:sym typeface="Helvetica Neue"/>
            </a:endParaRPr>
          </a:p>
          <a:p>
            <a:pPr>
              <a:lnSpc>
                <a:spcPct val="150000"/>
              </a:lnSpc>
            </a:pPr>
            <a:endParaRPr lang="en-US" sz="3600" b="1" u="sng" dirty="0">
              <a:solidFill>
                <a:schemeClr val="dk1"/>
              </a:solidFill>
              <a:latin typeface="Helvetica" pitchFamily="2" charset="0"/>
              <a:ea typeface="Helvetica Neue"/>
              <a:cs typeface="Helvetica Neue"/>
              <a:sym typeface="Helvetica Neue"/>
            </a:endParaRPr>
          </a:p>
          <a:p>
            <a:pPr>
              <a:lnSpc>
                <a:spcPct val="150000"/>
              </a:lnSpc>
            </a:pPr>
            <a:endParaRPr lang="en-US" sz="3600" b="1" u="sng" dirty="0">
              <a:solidFill>
                <a:schemeClr val="dk1"/>
              </a:solidFill>
              <a:latin typeface="Helvetica" pitchFamily="2" charset="0"/>
              <a:ea typeface="Helvetica Neue"/>
              <a:cs typeface="Helvetica Neue"/>
              <a:sym typeface="Helvetica Neue"/>
            </a:endParaRPr>
          </a:p>
          <a:p>
            <a:pPr>
              <a:lnSpc>
                <a:spcPct val="150000"/>
              </a:lnSpc>
            </a:pPr>
            <a:endParaRPr lang="en-US" sz="3600" b="1" u="sng" dirty="0">
              <a:solidFill>
                <a:schemeClr val="dk1"/>
              </a:solidFill>
              <a:latin typeface="Helvetica" pitchFamily="2" charset="0"/>
              <a:ea typeface="Helvetica Neue"/>
              <a:cs typeface="Helvetica Neue"/>
              <a:sym typeface="Helvetica Neue"/>
            </a:endParaRPr>
          </a:p>
          <a:p>
            <a:pPr>
              <a:spcBef>
                <a:spcPts val="1900"/>
              </a:spcBef>
              <a:buSzPts val="650"/>
            </a:pPr>
            <a:endParaRPr sz="2600" dirty="0">
              <a:solidFill>
                <a:schemeClr val="dk1"/>
              </a:solidFill>
              <a:latin typeface="Helvetica Neue"/>
              <a:ea typeface="Helvetica Neue"/>
              <a:cs typeface="Helvetica Neue"/>
              <a:sym typeface="Helvetica Neue"/>
            </a:endParaRPr>
          </a:p>
        </p:txBody>
      </p:sp>
      <p:sp>
        <p:nvSpPr>
          <p:cNvPr id="133" name="Google Shape;133;p15"/>
          <p:cNvSpPr/>
          <p:nvPr/>
        </p:nvSpPr>
        <p:spPr>
          <a:xfrm>
            <a:off x="32080200" y="6192856"/>
            <a:ext cx="11201400" cy="26136600"/>
          </a:xfrm>
          <a:prstGeom prst="rect">
            <a:avLst/>
          </a:prstGeom>
          <a:solidFill>
            <a:schemeClr val="lt1"/>
          </a:solidFill>
          <a:ln>
            <a:noFill/>
          </a:ln>
        </p:spPr>
        <p:txBody>
          <a:bodyPr spcFirstLastPara="1" wrap="square" lIns="365750" tIns="228600" rIns="365750" bIns="228600" anchor="t" anchorCtr="0">
            <a:noAutofit/>
          </a:bodyPr>
          <a:lstStyle/>
          <a:p>
            <a:pPr algn="ctr">
              <a:lnSpc>
                <a:spcPct val="150000"/>
              </a:lnSpc>
              <a:buClr>
                <a:schemeClr val="dk2"/>
              </a:buClr>
              <a:buSzPts val="1250"/>
            </a:pPr>
            <a:r>
              <a:rPr lang="en-US" sz="3200" b="1" u="sng" dirty="0">
                <a:solidFill>
                  <a:schemeClr val="dk1"/>
                </a:solidFill>
                <a:latin typeface="Times New Roman" panose="02020603050405020304" pitchFamily="18" charset="0"/>
                <a:ea typeface="Helvetica Neue"/>
                <a:cs typeface="Times New Roman" panose="02020603050405020304" pitchFamily="18" charset="0"/>
                <a:sym typeface="Helvetica Neue"/>
              </a:rPr>
              <a:t>Years Post-Training Comparison</a:t>
            </a: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endParaRPr lang="en-US" sz="3600" b="1" u="sng" dirty="0">
              <a:solidFill>
                <a:schemeClr val="dk1"/>
              </a:solidFill>
              <a:latin typeface="Helvetica Neue"/>
              <a:ea typeface="Helvetica Neue"/>
              <a:cs typeface="Helvetica Neue"/>
              <a:sym typeface="Helvetica Neue"/>
            </a:endParaRPr>
          </a:p>
          <a:p>
            <a:pPr>
              <a:lnSpc>
                <a:spcPct val="150000"/>
              </a:lnSpc>
              <a:buClr>
                <a:schemeClr val="dk2"/>
              </a:buClr>
              <a:buSzPts val="1250"/>
            </a:pPr>
            <a:r>
              <a:rPr lang="en-US" sz="3600" b="1" u="sng" dirty="0">
                <a:solidFill>
                  <a:schemeClr val="dk1"/>
                </a:solidFill>
                <a:latin typeface="Times New Roman" panose="02020603050405020304" pitchFamily="18" charset="0"/>
                <a:ea typeface="Helvetica Neue"/>
                <a:cs typeface="Times New Roman" panose="02020603050405020304" pitchFamily="18" charset="0"/>
                <a:sym typeface="Helvetica Neue"/>
              </a:rPr>
              <a:t>Conclusion</a:t>
            </a:r>
          </a:p>
          <a:p>
            <a:pPr>
              <a:buClr>
                <a:schemeClr val="dk2"/>
              </a:buClr>
              <a:buSzPts val="1250"/>
            </a:pPr>
            <a:r>
              <a:rPr lang="en-US" sz="2800" dirty="0">
                <a:solidFill>
                  <a:schemeClr val="dk1"/>
                </a:solidFill>
                <a:latin typeface="+mn-lt"/>
                <a:ea typeface="Helvetica Neue" panose="02000503000000020004" pitchFamily="2" charset="0"/>
                <a:cs typeface="Helvetica Neue" panose="02000503000000020004" pitchFamily="2" charset="0"/>
              </a:rPr>
              <a:t>Initial impressions of PAL indicate that it is successful at accomplishing the goal of improving child mental health access in Nevada by:</a:t>
            </a:r>
          </a:p>
          <a:p>
            <a:pPr marL="685783" indent="-685783">
              <a:buClr>
                <a:schemeClr val="dk2"/>
              </a:buClr>
              <a:buSzPts val="1250"/>
              <a:buFont typeface="Arial" panose="020B0604020202020204" pitchFamily="34" charset="0"/>
              <a:buChar char="•"/>
            </a:pPr>
            <a:r>
              <a:rPr lang="en-US" sz="2800" dirty="0">
                <a:solidFill>
                  <a:schemeClr val="dk1"/>
                </a:solidFill>
                <a:latin typeface="+mn-lt"/>
                <a:ea typeface="Helvetica Neue" panose="02000503000000020004" pitchFamily="2" charset="0"/>
                <a:cs typeface="Helvetica Neue" panose="02000503000000020004" pitchFamily="2" charset="0"/>
                <a:sym typeface="Helvetica Neue"/>
              </a:rPr>
              <a:t>Improving PCP access to child psychiatry resources </a:t>
            </a:r>
          </a:p>
          <a:p>
            <a:pPr marL="685783" indent="-685783">
              <a:buClr>
                <a:schemeClr val="dk2"/>
              </a:buClr>
              <a:buSzPts val="1250"/>
              <a:buFont typeface="Arial" panose="020B0604020202020204" pitchFamily="34" charset="0"/>
              <a:buChar char="•"/>
            </a:pPr>
            <a:r>
              <a:rPr lang="en-US" sz="2800" dirty="0">
                <a:solidFill>
                  <a:schemeClr val="dk1"/>
                </a:solidFill>
                <a:latin typeface="+mn-lt"/>
                <a:ea typeface="Helvetica Neue" panose="02000503000000020004" pitchFamily="2" charset="0"/>
                <a:cs typeface="Helvetica Neue" panose="02000503000000020004" pitchFamily="2" charset="0"/>
                <a:sym typeface="Helvetica Neue"/>
              </a:rPr>
              <a:t>Assisting PCPs with confidence in treating BH concern in the primary setting</a:t>
            </a:r>
          </a:p>
          <a:p>
            <a:pPr>
              <a:buClr>
                <a:schemeClr val="dk2"/>
              </a:buClr>
              <a:buSzPts val="1250"/>
            </a:pPr>
            <a:endParaRPr lang="en-US" sz="2800" dirty="0">
              <a:solidFill>
                <a:schemeClr val="dk1"/>
              </a:solidFill>
              <a:latin typeface="+mn-lt"/>
              <a:ea typeface="Helvetica Neue" panose="02000503000000020004" pitchFamily="2" charset="0"/>
              <a:cs typeface="Helvetica Neue" panose="02000503000000020004" pitchFamily="2" charset="0"/>
              <a:sym typeface="Helvetica Neue"/>
            </a:endParaRPr>
          </a:p>
          <a:p>
            <a:pPr>
              <a:buClr>
                <a:schemeClr val="dk2"/>
              </a:buClr>
              <a:buSzPts val="1250"/>
            </a:pPr>
            <a:endParaRPr kumimoji="0" lang="en-US" sz="900" b="1" i="0" u="sng" strike="noStrike" kern="0" cap="none" spc="0" normalizeH="0" baseline="0" noProof="0" dirty="0">
              <a:ln>
                <a:noFill/>
              </a:ln>
              <a:solidFill>
                <a:srgbClr val="000000"/>
              </a:solidFill>
              <a:effectLst/>
              <a:uLnTx/>
              <a:uFillTx/>
              <a:latin typeface="Helvetica" pitchFamily="2" charset="0"/>
              <a:ea typeface="Helvetica Neue"/>
              <a:cs typeface="Helvetica Neue"/>
              <a:sym typeface="Helvetica Neue"/>
            </a:endParaRPr>
          </a:p>
          <a:p>
            <a:pPr>
              <a:buClr>
                <a:schemeClr val="dk2"/>
              </a:buClr>
              <a:buSzPts val="1250"/>
            </a:pPr>
            <a:endParaRPr lang="en-US" sz="900" b="1" u="sng" dirty="0">
              <a:latin typeface="Helvetica" pitchFamily="2" charset="0"/>
              <a:ea typeface="Helvetica Neue"/>
              <a:cs typeface="Helvetica Neue"/>
              <a:sym typeface="Helvetica Neue"/>
            </a:endParaRPr>
          </a:p>
          <a:p>
            <a:pPr>
              <a:buClr>
                <a:schemeClr val="dk2"/>
              </a:buClr>
              <a:buSzPts val="1250"/>
            </a:pPr>
            <a:endParaRPr kumimoji="0" lang="en-US" sz="900" b="1" i="0" u="sng" strike="noStrike" kern="0" cap="none" spc="0" normalizeH="0" baseline="0" noProof="0" dirty="0">
              <a:ln>
                <a:noFill/>
              </a:ln>
              <a:solidFill>
                <a:srgbClr val="000000"/>
              </a:solidFill>
              <a:effectLst/>
              <a:uLnTx/>
              <a:uFillTx/>
              <a:latin typeface="Helvetica" pitchFamily="2" charset="0"/>
              <a:ea typeface="Helvetica Neue"/>
              <a:cs typeface="Helvetica Neue"/>
              <a:sym typeface="Helvetica Neue"/>
            </a:endParaRPr>
          </a:p>
          <a:p>
            <a:pPr>
              <a:buClr>
                <a:schemeClr val="dk2"/>
              </a:buClr>
              <a:buSzPts val="1250"/>
            </a:pPr>
            <a:endParaRPr lang="en-US" sz="900" b="1" u="sng" dirty="0">
              <a:latin typeface="Helvetica" pitchFamily="2" charset="0"/>
              <a:ea typeface="Helvetica Neue"/>
              <a:cs typeface="Helvetica Neue"/>
              <a:sym typeface="Helvetica Neue"/>
            </a:endParaRPr>
          </a:p>
          <a:p>
            <a:pPr>
              <a:buClr>
                <a:schemeClr val="dk2"/>
              </a:buClr>
              <a:buSzPts val="1250"/>
            </a:pPr>
            <a:endParaRPr kumimoji="0" lang="en-US" sz="900" b="1" i="0" u="sng" strike="noStrike" kern="0" cap="none" spc="0" normalizeH="0" baseline="0" noProof="0" dirty="0">
              <a:ln>
                <a:noFill/>
              </a:ln>
              <a:solidFill>
                <a:srgbClr val="000000"/>
              </a:solidFill>
              <a:effectLst/>
              <a:uLnTx/>
              <a:uFillTx/>
              <a:latin typeface="Helvetica" pitchFamily="2" charset="0"/>
              <a:ea typeface="Helvetica Neue"/>
              <a:cs typeface="Helvetica Neue"/>
              <a:sym typeface="Helvetica Neue"/>
            </a:endParaRPr>
          </a:p>
          <a:p>
            <a:pPr>
              <a:buClr>
                <a:schemeClr val="dk2"/>
              </a:buClr>
              <a:buSzPts val="1250"/>
            </a:pPr>
            <a:endParaRPr lang="en-US" sz="900" b="1" u="sng" dirty="0">
              <a:latin typeface="Helvetica" pitchFamily="2" charset="0"/>
              <a:ea typeface="Helvetica Neue"/>
              <a:cs typeface="Helvetica Neue"/>
              <a:sym typeface="Helvetica Neue"/>
            </a:endParaRPr>
          </a:p>
          <a:p>
            <a:pPr>
              <a:buClr>
                <a:schemeClr val="dk2"/>
              </a:buClr>
              <a:buSzPts val="1250"/>
            </a:pPr>
            <a:endParaRPr kumimoji="0" lang="en-US" sz="900" b="1" i="0" u="sng" strike="noStrike" kern="0" cap="none" spc="0" normalizeH="0" baseline="0" noProof="0" dirty="0">
              <a:ln>
                <a:noFill/>
              </a:ln>
              <a:solidFill>
                <a:srgbClr val="000000"/>
              </a:solidFill>
              <a:effectLst/>
              <a:uLnTx/>
              <a:uFillTx/>
              <a:latin typeface="Helvetica" pitchFamily="2" charset="0"/>
              <a:ea typeface="Helvetica Neue"/>
              <a:cs typeface="Helvetica Neue"/>
              <a:sym typeface="Helvetica Neue"/>
            </a:endParaRPr>
          </a:p>
          <a:p>
            <a:pPr>
              <a:buClr>
                <a:schemeClr val="dk2"/>
              </a:buClr>
              <a:buSzPts val="1250"/>
            </a:pPr>
            <a:endParaRPr lang="en-US" sz="900" b="1" u="sng" dirty="0">
              <a:latin typeface="Helvetica" pitchFamily="2" charset="0"/>
              <a:ea typeface="Helvetica Neue"/>
              <a:cs typeface="Helvetica Neue"/>
              <a:sym typeface="Helvetica Neue"/>
            </a:endParaRPr>
          </a:p>
          <a:p>
            <a:pPr>
              <a:buClr>
                <a:schemeClr val="dk2"/>
              </a:buClr>
              <a:buSzPts val="1250"/>
            </a:pPr>
            <a:endParaRPr kumimoji="0" lang="en-US" sz="900" b="1" i="0" u="sng" strike="noStrike" kern="0" cap="none" spc="0" normalizeH="0" baseline="0" noProof="0" dirty="0">
              <a:ln>
                <a:noFill/>
              </a:ln>
              <a:solidFill>
                <a:srgbClr val="000000"/>
              </a:solidFill>
              <a:effectLst/>
              <a:uLnTx/>
              <a:uFillTx/>
              <a:latin typeface="Helvetica" pitchFamily="2" charset="0"/>
              <a:ea typeface="Helvetica Neue"/>
              <a:cs typeface="Helvetica Neue"/>
              <a:sym typeface="Helvetica Neue"/>
            </a:endParaRPr>
          </a:p>
          <a:p>
            <a:pPr>
              <a:buClr>
                <a:schemeClr val="dk2"/>
              </a:buClr>
              <a:buSzPts val="1250"/>
            </a:pPr>
            <a:endParaRPr lang="en-US" sz="900" b="1" u="sng" dirty="0">
              <a:latin typeface="Helvetica" pitchFamily="2" charset="0"/>
              <a:ea typeface="Helvetica Neue"/>
              <a:cs typeface="Helvetica Neue"/>
              <a:sym typeface="Helvetica Neue"/>
            </a:endParaRPr>
          </a:p>
          <a:p>
            <a:pPr>
              <a:buClr>
                <a:schemeClr val="dk2"/>
              </a:buClr>
              <a:buSzPts val="1250"/>
            </a:pPr>
            <a:endParaRPr kumimoji="0" lang="en-US" sz="900" b="1" i="0" u="sng" strike="noStrike" kern="0" cap="none" spc="0" normalizeH="0" baseline="0" noProof="0" dirty="0">
              <a:ln>
                <a:noFill/>
              </a:ln>
              <a:solidFill>
                <a:srgbClr val="000000"/>
              </a:solidFill>
              <a:effectLst/>
              <a:uLnTx/>
              <a:uFillTx/>
              <a:latin typeface="Helvetica" pitchFamily="2" charset="0"/>
              <a:ea typeface="Helvetica Neue"/>
              <a:cs typeface="Helvetica Neue"/>
              <a:sym typeface="Helvetica Neue"/>
            </a:endParaRPr>
          </a:p>
          <a:p>
            <a:pPr>
              <a:buClr>
                <a:schemeClr val="dk2"/>
              </a:buClr>
              <a:buSzPts val="1250"/>
            </a:pPr>
            <a:endParaRPr kumimoji="0" lang="en-US" sz="900" b="1" i="0" u="sng" strike="noStrike" kern="0" cap="none" spc="0" normalizeH="0" baseline="0" noProof="0" dirty="0">
              <a:ln>
                <a:noFill/>
              </a:ln>
              <a:solidFill>
                <a:srgbClr val="000000"/>
              </a:solidFill>
              <a:effectLst/>
              <a:uLnTx/>
              <a:uFillTx/>
              <a:latin typeface="Helvetica" pitchFamily="2" charset="0"/>
              <a:ea typeface="Helvetica Neue"/>
              <a:cs typeface="Helvetica Neue"/>
              <a:sym typeface="Helvetica Neue"/>
            </a:endParaRPr>
          </a:p>
          <a:p>
            <a:pPr>
              <a:buClr>
                <a:schemeClr val="dk2"/>
              </a:buClr>
              <a:buSzPts val="1250"/>
            </a:pPr>
            <a:endParaRPr lang="en-US" sz="900" b="1" u="sng" dirty="0">
              <a:latin typeface="Helvetica" pitchFamily="2" charset="0"/>
              <a:ea typeface="Helvetica Neue"/>
              <a:cs typeface="Helvetica Neue"/>
              <a:sym typeface="Helvetica Neue"/>
            </a:endParaRPr>
          </a:p>
          <a:p>
            <a:pPr>
              <a:buClr>
                <a:schemeClr val="dk2"/>
              </a:buClr>
              <a:buSzPts val="1250"/>
            </a:pPr>
            <a:endParaRPr kumimoji="0" lang="en-US" sz="900" b="1" i="0" u="sng" strike="noStrike" kern="0" cap="none" spc="0" normalizeH="0" baseline="0" noProof="0" dirty="0">
              <a:ln>
                <a:noFill/>
              </a:ln>
              <a:solidFill>
                <a:srgbClr val="000000"/>
              </a:solidFill>
              <a:effectLst/>
              <a:uLnTx/>
              <a:uFillTx/>
              <a:latin typeface="Helvetica" pitchFamily="2" charset="0"/>
              <a:ea typeface="Helvetica Neue"/>
              <a:cs typeface="Helvetica Neue"/>
              <a:sym typeface="Helvetica Neue"/>
            </a:endParaRPr>
          </a:p>
          <a:p>
            <a:pPr>
              <a:lnSpc>
                <a:spcPct val="150000"/>
              </a:lnSpc>
            </a:pPr>
            <a:r>
              <a:rPr lang="en-US" sz="2400" b="1" u="sng" dirty="0">
                <a:solidFill>
                  <a:schemeClr val="dk1"/>
                </a:solidFill>
                <a:latin typeface="Times New Roman" panose="02020603050405020304" pitchFamily="18" charset="0"/>
                <a:ea typeface="Helvetica Neue"/>
                <a:cs typeface="Times New Roman" panose="02020603050405020304" pitchFamily="18" charset="0"/>
                <a:sym typeface="Helvetica Neue"/>
              </a:rPr>
              <a:t>References</a:t>
            </a:r>
          </a:p>
          <a:p>
            <a:pPr marL="342892" indent="-342892">
              <a:buFont typeface="+mj-lt"/>
              <a:buAutoNum type="arabicPeriod"/>
            </a:pPr>
            <a:r>
              <a:rPr lang="en-US" sz="2000" dirty="0">
                <a:solidFill>
                  <a:schemeClr val="tx1"/>
                </a:solidFill>
                <a:latin typeface="Arial" panose="020B0604020202020204" pitchFamily="34" charset="0"/>
                <a:ea typeface="Helvetica Neue" panose="02000503000000020004" pitchFamily="2" charset="0"/>
                <a:cs typeface="Arial" panose="020B0604020202020204" pitchFamily="34" charset="0"/>
              </a:rPr>
              <a:t>MHA Mental Health America [Internet]. Alexandria (VA): Mental Health America, Inc.; c2022. Youth Ranking 2022; 2021 Oct 19 [cited 2022 Sep 16]. Available from: </a:t>
            </a:r>
            <a:r>
              <a:rPr lang="en-US" sz="2000" u="sng" dirty="0">
                <a:solidFill>
                  <a:schemeClr val="tx1"/>
                </a:solidFill>
                <a:latin typeface="Arial" panose="020B0604020202020204" pitchFamily="34" charset="0"/>
                <a:ea typeface="Helvetica Neue" panose="02000503000000020004" pitchFamily="2" charset="0"/>
                <a:cs typeface="Arial" panose="020B0604020202020204" pitchFamily="34" charset="0"/>
                <a:hlinkClick r:id="rId3">
                  <a:extLst>
                    <a:ext uri="{A12FA001-AC4F-418D-AE19-62706E023703}">
                      <ahyp:hlinkClr xmlns:ahyp="http://schemas.microsoft.com/office/drawing/2018/hyperlinkcolor" val="tx"/>
                    </a:ext>
                  </a:extLst>
                </a:hlinkClick>
              </a:rPr>
              <a:t>https://www.mhanational.org/issues/2022/mental-health-america-youth-data</a:t>
            </a:r>
            <a:r>
              <a:rPr lang="en-US" sz="2000" dirty="0">
                <a:solidFill>
                  <a:schemeClr val="tx1"/>
                </a:solidFill>
                <a:latin typeface="Arial" panose="020B0604020202020204" pitchFamily="34" charset="0"/>
                <a:ea typeface="Helvetica Neue" panose="02000503000000020004" pitchFamily="2" charset="0"/>
                <a:cs typeface="Arial" panose="020B0604020202020204" pitchFamily="34" charset="0"/>
              </a:rPr>
              <a:t> </a:t>
            </a:r>
            <a:r>
              <a:rPr lang="en-US" sz="2000" u="sng" dirty="0">
                <a:solidFill>
                  <a:schemeClr val="tx1"/>
                </a:solidFill>
                <a:latin typeface="Arial" panose="020B0604020202020204" pitchFamily="34" charset="0"/>
                <a:ea typeface="Helvetica Neue" panose="02000503000000020004" pitchFamily="2" charset="0"/>
                <a:cs typeface="Arial" panose="020B0604020202020204" pitchFamily="34" charset="0"/>
              </a:rPr>
              <a:t> </a:t>
            </a:r>
          </a:p>
          <a:p>
            <a:pPr marL="342892" indent="-342892">
              <a:buFont typeface="+mj-lt"/>
              <a:buAutoNum type="arabicPeriod"/>
            </a:pPr>
            <a:r>
              <a:rPr lang="en-US" sz="2000" dirty="0">
                <a:solidFill>
                  <a:schemeClr val="tx1"/>
                </a:solidFill>
                <a:latin typeface="Arial" panose="020B0604020202020204" pitchFamily="34" charset="0"/>
                <a:ea typeface="Helvetica Neue" panose="02000503000000020004" pitchFamily="2" charset="0"/>
                <a:cs typeface="Arial" panose="020B0604020202020204" pitchFamily="34" charset="0"/>
              </a:rPr>
              <a:t>American Academy of Child &amp; Adolescent Psychiatry, Committee on Collaboration with Medical Professionals. A Guide to Building Collaborative Mental Health Care Partnerships in Pediatric Primary Care [Internet]. American Academy of Child &amp; Adolescent Psychiatry; 2021 Jun [cited 2022 Sep 16]. Available from: </a:t>
            </a:r>
            <a:r>
              <a:rPr lang="en-US" sz="2000" u="sng" dirty="0">
                <a:solidFill>
                  <a:schemeClr val="tx1"/>
                </a:solidFill>
                <a:latin typeface="Arial" panose="020B0604020202020204" pitchFamily="34" charset="0"/>
                <a:ea typeface="Helvetica Neue" panose="02000503000000020004" pitchFamily="2" charset="0"/>
                <a:cs typeface="Arial" panose="020B0604020202020204" pitchFamily="34" charset="0"/>
                <a:hlinkClick r:id="rId4">
                  <a:extLst>
                    <a:ext uri="{A12FA001-AC4F-418D-AE19-62706E023703}">
                      <ahyp:hlinkClr xmlns:ahyp="http://schemas.microsoft.com/office/drawing/2018/hyperlinkcolor" val="tx"/>
                    </a:ext>
                  </a:extLst>
                </a:hlinkClick>
              </a:rPr>
              <a:t>https://www.aacap.org/App_Themes/AACAP/docs/clinical_practice_center/guide_to_building_collaborative_mental_health_care_partnerships.pdf</a:t>
            </a:r>
            <a:r>
              <a:rPr lang="en-US" sz="2000" dirty="0">
                <a:solidFill>
                  <a:schemeClr val="tx1"/>
                </a:solidFill>
                <a:latin typeface="Arial" panose="020B0604020202020204" pitchFamily="34" charset="0"/>
                <a:ea typeface="Helvetica Neue" panose="02000503000000020004" pitchFamily="2" charset="0"/>
                <a:cs typeface="Arial" panose="020B0604020202020204" pitchFamily="34" charset="0"/>
              </a:rPr>
              <a:t> </a:t>
            </a:r>
            <a:endParaRPr lang="en-US" sz="2000" u="sng" dirty="0">
              <a:solidFill>
                <a:schemeClr val="tx1"/>
              </a:solidFill>
              <a:latin typeface="Arial" panose="020B0604020202020204" pitchFamily="34" charset="0"/>
              <a:ea typeface="Helvetica Neue" panose="02000503000000020004" pitchFamily="2" charset="0"/>
              <a:cs typeface="Arial" panose="020B0604020202020204" pitchFamily="34" charset="0"/>
            </a:endParaRPr>
          </a:p>
          <a:p>
            <a:pPr marL="342892" indent="-342892">
              <a:buFont typeface="+mj-lt"/>
              <a:buAutoNum type="arabicPeriod"/>
            </a:pP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American Academy of Child &amp; Adolescent Psychiatry [Internet]. </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Washington (DC): </a:t>
            </a: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American Academy of Child &amp; Adolescent Psychiatry; c2022.</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Nevada Child and Adolescent Psychiatrist (CAP) Workforce </a:t>
            </a: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Distribution Map; [updated 2022 May; cited 2022 Sep 16]; [about 2p.]. Available from: </a:t>
            </a:r>
            <a:r>
              <a:rPr lang="en-US" sz="2000" u="sng" dirty="0">
                <a:solidFill>
                  <a:schemeClr val="tx1"/>
                </a:solidFill>
                <a:effectLst/>
                <a:latin typeface="Arial" panose="020B0604020202020204" pitchFamily="34" charset="0"/>
                <a:ea typeface="Times New Roman" panose="02020603050405020304" pitchFamily="18" charset="0"/>
                <a:cs typeface="Arial" panose="020B0604020202020204" pitchFamily="34" charset="0"/>
                <a:hlinkClick r:id="rId5">
                  <a:extLst>
                    <a:ext uri="{A12FA001-AC4F-418D-AE19-62706E023703}">
                      <ahyp:hlinkClr xmlns:ahyp="http://schemas.microsoft.com/office/drawing/2018/hyperlinkcolor" val="tx"/>
                    </a:ext>
                  </a:extLst>
                </a:hlinkClick>
              </a:rPr>
              <a:t>https://www.aacap.org/App_Themes/AACAP/Docs/Advocacy/federal_and_state_initiatives/workforce/maps/workforce-maps-all-states-2022.pdf</a:t>
            </a:r>
            <a:r>
              <a:rPr lang="en-US" sz="2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2000" dirty="0">
              <a:solidFill>
                <a:schemeClr val="tx1"/>
              </a:solidFill>
              <a:latin typeface="Arial" panose="020B0604020202020204" pitchFamily="34" charset="0"/>
              <a:ea typeface="Helvetica Neue" panose="02000503000000020004" pitchFamily="2" charset="0"/>
              <a:cs typeface="Arial" panose="020B0604020202020204" pitchFamily="34" charset="0"/>
            </a:endParaRPr>
          </a:p>
        </p:txBody>
      </p:sp>
      <p:sp>
        <p:nvSpPr>
          <p:cNvPr id="134" name="Google Shape;134;p15"/>
          <p:cNvSpPr/>
          <p:nvPr/>
        </p:nvSpPr>
        <p:spPr>
          <a:xfrm>
            <a:off x="12230100" y="6192856"/>
            <a:ext cx="19354800" cy="26136600"/>
          </a:xfrm>
          <a:prstGeom prst="rect">
            <a:avLst/>
          </a:prstGeom>
          <a:solidFill>
            <a:schemeClr val="lt1"/>
          </a:solidFill>
          <a:ln>
            <a:noFill/>
          </a:ln>
        </p:spPr>
        <p:txBody>
          <a:bodyPr spcFirstLastPara="1" wrap="square" lIns="365750" tIns="228600" rIns="365750" bIns="228600" anchor="t" anchorCtr="0">
            <a:noAutofit/>
          </a:bodyPr>
          <a:lstStyle/>
          <a:p>
            <a:pPr>
              <a:spcBef>
                <a:spcPts val="1200"/>
              </a:spcBef>
              <a:buSzPts val="2200"/>
            </a:pPr>
            <a:r>
              <a:rPr lang="en-US" sz="3600" dirty="0">
                <a:latin typeface="Times New Roman" panose="02020603050405020304" pitchFamily="18" charset="0"/>
                <a:ea typeface="Helvetica Neue" panose="02000503000000020004" pitchFamily="2" charset="0"/>
                <a:cs typeface="Times New Roman" panose="02020603050405020304" pitchFamily="18" charset="0"/>
              </a:rPr>
              <a:t> </a:t>
            </a:r>
            <a:r>
              <a:rPr lang="en-US" sz="3600" b="1" u="sng" dirty="0">
                <a:solidFill>
                  <a:schemeClr val="dk1"/>
                </a:solidFill>
                <a:latin typeface="Times New Roman" panose="02020603050405020304" pitchFamily="18" charset="0"/>
                <a:ea typeface="Helvetica Neue" panose="02000503000000020004" pitchFamily="2" charset="0"/>
                <a:cs typeface="Times New Roman" panose="02020603050405020304" pitchFamily="18" charset="0"/>
                <a:sym typeface="Helvetica Neue"/>
              </a:rPr>
              <a:t>Results</a:t>
            </a:r>
            <a:endParaRPr lang="en-US" sz="2800" dirty="0">
              <a:latin typeface="Times New Roman" panose="02020603050405020304" pitchFamily="18" charset="0"/>
              <a:ea typeface="Helvetica Neue" panose="02000503000000020004" pitchFamily="2" charset="0"/>
              <a:cs typeface="Times New Roman" panose="02020603050405020304" pitchFamily="18" charset="0"/>
            </a:endParaRPr>
          </a:p>
          <a:p>
            <a:pPr marL="457189" indent="-457189">
              <a:spcBef>
                <a:spcPts val="1200"/>
              </a:spcBef>
              <a:buSzPts val="2200"/>
              <a:buFont typeface="Arial" panose="020B0604020202020204" pitchFamily="34" charset="0"/>
              <a:buChar char="•"/>
            </a:pPr>
            <a:r>
              <a:rPr lang="en-US" sz="2800" dirty="0">
                <a:latin typeface="+mn-lt"/>
                <a:ea typeface="Helvetica Neue" panose="02000503000000020004" pitchFamily="2" charset="0"/>
                <a:cs typeface="Helvetica Neue" panose="02000503000000020004" pitchFamily="2" charset="0"/>
              </a:rPr>
              <a:t>In the post-survey, PCPs agreed they were more able to consult child psychiatrists in a timely manner than in the pre-survey (p &lt; 0.001).</a:t>
            </a:r>
          </a:p>
          <a:p>
            <a:pPr marL="457189" indent="-457189">
              <a:spcBef>
                <a:spcPts val="1200"/>
              </a:spcBef>
              <a:buSzPts val="2200"/>
              <a:buFont typeface="Arial" panose="020B0604020202020204" pitchFamily="34" charset="0"/>
              <a:buChar char="•"/>
            </a:pPr>
            <a:r>
              <a:rPr lang="en-US" sz="2800" dirty="0">
                <a:latin typeface="+mn-lt"/>
                <a:ea typeface="Helvetica Neue" panose="02000503000000020004" pitchFamily="2" charset="0"/>
                <a:cs typeface="Helvetica Neue" panose="02000503000000020004" pitchFamily="2" charset="0"/>
              </a:rPr>
              <a:t>In the post-survey, individuals that used PAL felt more comfortable making BH diagnoses in their patients when compared to PCPs that had not used the program (p &lt; 0.05). </a:t>
            </a:r>
          </a:p>
          <a:p>
            <a:pPr marL="457189" indent="-457189">
              <a:spcBef>
                <a:spcPts val="1200"/>
              </a:spcBef>
              <a:buSzPts val="2200"/>
              <a:buFont typeface="Arial" panose="020B0604020202020204" pitchFamily="34" charset="0"/>
              <a:buChar char="•"/>
            </a:pPr>
            <a:r>
              <a:rPr lang="en-US" sz="2800" dirty="0">
                <a:latin typeface="+mn-lt"/>
                <a:ea typeface="Helvetica Neue" panose="02000503000000020004" pitchFamily="2" charset="0"/>
                <a:cs typeface="Helvetica Neue" panose="02000503000000020004" pitchFamily="2" charset="0"/>
              </a:rPr>
              <a:t>PCPs with four or more years of post-training felt treating BH issues was more time consuming compared to PCPs with less post-training (p &lt; 0.001). </a:t>
            </a:r>
          </a:p>
          <a:p>
            <a:pPr marL="457189" indent="-457189">
              <a:spcBef>
                <a:spcPts val="1200"/>
              </a:spcBef>
              <a:buSzPts val="2200"/>
              <a:buFont typeface="Arial" panose="020B0604020202020204" pitchFamily="34" charset="0"/>
              <a:buChar char="•"/>
            </a:pPr>
            <a:r>
              <a:rPr lang="en-US" sz="2800" dirty="0">
                <a:latin typeface="+mn-lt"/>
                <a:ea typeface="Helvetica Neue" panose="02000503000000020004" pitchFamily="2" charset="0"/>
                <a:cs typeface="Helvetica Neue" panose="02000503000000020004" pitchFamily="2" charset="0"/>
              </a:rPr>
              <a:t>PCPs with four or more years of post-training felt more strongly that there is inadequate access to child psychiatry for their patients compared to PCPs with less post-training (p &lt; 0.001). </a:t>
            </a:r>
          </a:p>
          <a:p>
            <a:pPr marL="457189" indent="-457189">
              <a:lnSpc>
                <a:spcPct val="150000"/>
              </a:lnSpc>
              <a:spcBef>
                <a:spcPts val="1200"/>
              </a:spcBef>
              <a:buSzPts val="2200"/>
              <a:buFont typeface="Arial" panose="020B0604020202020204" pitchFamily="34" charset="0"/>
              <a:buChar char="•"/>
            </a:pPr>
            <a:endParaRPr sz="2800" dirty="0">
              <a:latin typeface="Helvetica Neue" panose="02000503000000020004" pitchFamily="2" charset="0"/>
              <a:ea typeface="Helvetica Neue" panose="02000503000000020004" pitchFamily="2" charset="0"/>
              <a:cs typeface="Helvetica Neue" panose="02000503000000020004" pitchFamily="2" charset="0"/>
            </a:endParaRPr>
          </a:p>
          <a:p>
            <a:pPr>
              <a:lnSpc>
                <a:spcPct val="150000"/>
              </a:lnSpc>
              <a:buSzPts val="2200"/>
            </a:pPr>
            <a:endParaRPr sz="2800" dirty="0">
              <a:latin typeface="Helvetica Neue" panose="02000503000000020004" pitchFamily="2" charset="0"/>
              <a:ea typeface="Helvetica Neue" panose="02000503000000020004" pitchFamily="2" charset="0"/>
              <a:cs typeface="Helvetica Neue" panose="02000503000000020004" pitchFamily="2" charset="0"/>
            </a:endParaRPr>
          </a:p>
          <a:p>
            <a:pPr>
              <a:lnSpc>
                <a:spcPct val="150000"/>
              </a:lnSpc>
              <a:buSzPts val="2200"/>
            </a:pPr>
            <a:endParaRPr sz="2200" dirty="0"/>
          </a:p>
          <a:p>
            <a:pPr>
              <a:lnSpc>
                <a:spcPct val="150000"/>
              </a:lnSpc>
              <a:buSzPts val="2200"/>
            </a:pPr>
            <a:endParaRPr sz="2200" dirty="0"/>
          </a:p>
          <a:p>
            <a:pPr>
              <a:lnSpc>
                <a:spcPct val="150000"/>
              </a:lnSpc>
              <a:buSzPts val="2200"/>
            </a:pPr>
            <a:endParaRPr sz="2200" dirty="0"/>
          </a:p>
          <a:p>
            <a:pPr>
              <a:lnSpc>
                <a:spcPct val="150000"/>
              </a:lnSpc>
              <a:buSzPts val="2200"/>
            </a:pPr>
            <a:endParaRPr sz="2200" dirty="0"/>
          </a:p>
          <a:p>
            <a:pPr>
              <a:lnSpc>
                <a:spcPct val="150000"/>
              </a:lnSpc>
              <a:buSzPts val="2200"/>
            </a:pPr>
            <a:endParaRPr sz="2200" dirty="0"/>
          </a:p>
          <a:p>
            <a:pPr>
              <a:lnSpc>
                <a:spcPct val="150000"/>
              </a:lnSpc>
              <a:buSzPts val="2200"/>
            </a:pPr>
            <a:endParaRPr sz="2200" dirty="0"/>
          </a:p>
          <a:p>
            <a:pPr>
              <a:lnSpc>
                <a:spcPct val="150000"/>
              </a:lnSpc>
              <a:buSzPts val="2200"/>
            </a:pPr>
            <a:r>
              <a:rPr lang="en-US" sz="2200" dirty="0"/>
              <a:t>`</a:t>
            </a:r>
          </a:p>
          <a:p>
            <a:pPr>
              <a:lnSpc>
                <a:spcPct val="150000"/>
              </a:lnSpc>
              <a:buSzPts val="2200"/>
            </a:pPr>
            <a:r>
              <a:rPr lang="en-US" sz="3200" b="1" dirty="0">
                <a:latin typeface="Times New Roman" panose="02020603050405020304" pitchFamily="18" charset="0"/>
                <a:cs typeface="Times New Roman" panose="02020603050405020304" pitchFamily="18" charset="0"/>
              </a:rPr>
              <a:t>            </a:t>
            </a:r>
            <a:r>
              <a:rPr lang="en-US" sz="3200" b="1" u="sng" dirty="0">
                <a:latin typeface="Times New Roman" panose="02020603050405020304" pitchFamily="18" charset="0"/>
                <a:cs typeface="Times New Roman" panose="02020603050405020304" pitchFamily="18" charset="0"/>
              </a:rPr>
              <a:t>Pre- and Post- Survey Comparison</a:t>
            </a:r>
            <a:r>
              <a:rPr lang="en-US" sz="3200" b="1" dirty="0">
                <a:latin typeface="Times New Roman" panose="02020603050405020304" pitchFamily="18" charset="0"/>
                <a:cs typeface="Times New Roman" panose="02020603050405020304" pitchFamily="18" charset="0"/>
              </a:rPr>
              <a:t>                                </a:t>
            </a:r>
            <a:r>
              <a:rPr lang="en-US" sz="3200" b="1" u="sng" dirty="0">
                <a:latin typeface="Times New Roman" panose="02020603050405020304" pitchFamily="18" charset="0"/>
                <a:cs typeface="Times New Roman" panose="02020603050405020304" pitchFamily="18" charset="0"/>
              </a:rPr>
              <a:t>Pal Users and Non-PAL User Comparison</a:t>
            </a:r>
            <a:endParaRPr sz="3200" b="1" u="sng" dirty="0">
              <a:latin typeface="Times New Roman" panose="02020603050405020304" pitchFamily="18" charset="0"/>
              <a:cs typeface="Times New Roman" panose="02020603050405020304" pitchFamily="18" charset="0"/>
            </a:endParaRPr>
          </a:p>
          <a:p>
            <a:pPr>
              <a:buSzPts val="2200"/>
            </a:pPr>
            <a:endParaRPr sz="2200" dirty="0"/>
          </a:p>
          <a:p>
            <a:pPr>
              <a:buSzPts val="2200"/>
            </a:pPr>
            <a:endParaRPr sz="2200" dirty="0"/>
          </a:p>
          <a:p>
            <a:pPr>
              <a:buSzPts val="2200"/>
            </a:pPr>
            <a:endParaRPr sz="2200" dirty="0"/>
          </a:p>
          <a:p>
            <a:pPr>
              <a:buSzPts val="2200"/>
            </a:pPr>
            <a:endParaRPr sz="2200" dirty="0"/>
          </a:p>
          <a:p>
            <a:pPr>
              <a:buSzPts val="2200"/>
            </a:pPr>
            <a:r>
              <a:rPr lang="en-US" sz="2200" dirty="0"/>
              <a:t>  </a:t>
            </a:r>
            <a:endParaRPr dirty="0"/>
          </a:p>
          <a:p>
            <a:pPr marL="228594" indent="-228594">
              <a:buSzPts val="550"/>
            </a:pPr>
            <a:endParaRPr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lang="en-US"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lvl="0">
              <a:lnSpc>
                <a:spcPct val="150000"/>
              </a:lnSpc>
              <a:buClr>
                <a:schemeClr val="dk2"/>
              </a:buClr>
              <a:buSzPts val="1250"/>
            </a:pPr>
            <a:endParaRPr lang="en-US" sz="3600" b="1" u="sng" dirty="0">
              <a:solidFill>
                <a:schemeClr val="dk1"/>
              </a:solidFill>
              <a:latin typeface="Helvetica" pitchFamily="2" charset="0"/>
              <a:ea typeface="Helvetica Neue"/>
              <a:cs typeface="Helvetica Neue"/>
              <a:sym typeface="Helvetica Neue"/>
            </a:endParaRPr>
          </a:p>
          <a:p>
            <a:pPr lvl="0">
              <a:lnSpc>
                <a:spcPct val="150000"/>
              </a:lnSpc>
              <a:buClr>
                <a:schemeClr val="dk2"/>
              </a:buClr>
              <a:buSzPts val="1250"/>
            </a:pPr>
            <a:endParaRPr lang="en-US" sz="3600" b="1" u="sng" dirty="0">
              <a:solidFill>
                <a:schemeClr val="dk1"/>
              </a:solidFill>
              <a:latin typeface="Helvetica" pitchFamily="2" charset="0"/>
              <a:ea typeface="Helvetica Neue"/>
              <a:cs typeface="Helvetica Neue"/>
              <a:sym typeface="Helvetica Neue"/>
            </a:endParaRPr>
          </a:p>
          <a:p>
            <a:pPr lvl="0">
              <a:lnSpc>
                <a:spcPct val="150000"/>
              </a:lnSpc>
              <a:buClr>
                <a:schemeClr val="dk2"/>
              </a:buClr>
              <a:buSzPts val="1250"/>
            </a:pPr>
            <a:endParaRPr lang="en-US" sz="3600" b="1" u="sng" dirty="0">
              <a:solidFill>
                <a:schemeClr val="dk1"/>
              </a:solidFill>
              <a:latin typeface="Times New Roman" panose="02020603050405020304" pitchFamily="18" charset="0"/>
              <a:ea typeface="Helvetica Neue"/>
              <a:cs typeface="Times New Roman" panose="02020603050405020304" pitchFamily="18" charset="0"/>
              <a:sym typeface="Helvetica Neue"/>
            </a:endParaRPr>
          </a:p>
          <a:p>
            <a:pPr lvl="0">
              <a:lnSpc>
                <a:spcPct val="150000"/>
              </a:lnSpc>
              <a:buClr>
                <a:schemeClr val="dk2"/>
              </a:buClr>
              <a:buSzPts val="1250"/>
            </a:pPr>
            <a:r>
              <a:rPr lang="en-US" sz="3600" b="1" u="sng" dirty="0">
                <a:solidFill>
                  <a:schemeClr val="dk1"/>
                </a:solidFill>
                <a:latin typeface="Times New Roman" panose="02020603050405020304" pitchFamily="18" charset="0"/>
                <a:ea typeface="Helvetica Neue"/>
                <a:cs typeface="Times New Roman" panose="02020603050405020304" pitchFamily="18" charset="0"/>
                <a:sym typeface="Helvetica Neue"/>
              </a:rPr>
              <a:t>Discussion</a:t>
            </a:r>
          </a:p>
          <a:p>
            <a:pPr>
              <a:buClr>
                <a:schemeClr val="dk2"/>
              </a:buClr>
              <a:buSzPts val="1250"/>
            </a:pPr>
            <a:r>
              <a:rPr lang="en-US" sz="2800" dirty="0">
                <a:latin typeface="+mn-lt"/>
                <a:ea typeface="Helvetica Neue" panose="02000503000000020004" pitchFamily="2" charset="0"/>
                <a:cs typeface="Helvetica Neue" panose="02000503000000020004" pitchFamily="2" charset="0"/>
              </a:rPr>
              <a:t>Survey responses indicated that with the launch of PAL:</a:t>
            </a:r>
          </a:p>
          <a:p>
            <a:pPr marL="457189" indent="-457189">
              <a:buClr>
                <a:schemeClr val="dk2"/>
              </a:buClr>
              <a:buSzPts val="1250"/>
              <a:buFont typeface="Arial" panose="020B0604020202020204" pitchFamily="34" charset="0"/>
              <a:buChar char="•"/>
            </a:pPr>
            <a:r>
              <a:rPr lang="en-US" sz="2800" dirty="0">
                <a:latin typeface="+mn-lt"/>
                <a:ea typeface="Helvetica Neue" panose="02000503000000020004" pitchFamily="2" charset="0"/>
                <a:cs typeface="Helvetica Neue" panose="02000503000000020004" pitchFamily="2" charset="0"/>
              </a:rPr>
              <a:t>PCPs had greater perceived access to child psychiatry resources </a:t>
            </a:r>
          </a:p>
          <a:p>
            <a:pPr marL="457189" indent="-457189">
              <a:buClr>
                <a:schemeClr val="dk2"/>
              </a:buClr>
              <a:buSzPts val="1250"/>
              <a:buFont typeface="Arial" panose="020B0604020202020204" pitchFamily="34" charset="0"/>
              <a:buChar char="•"/>
            </a:pPr>
            <a:r>
              <a:rPr lang="en-US" sz="2800" dirty="0">
                <a:latin typeface="+mn-lt"/>
                <a:ea typeface="Helvetica Neue" panose="02000503000000020004" pitchFamily="2" charset="0"/>
                <a:cs typeface="Helvetica Neue" panose="02000503000000020004" pitchFamily="2" charset="0"/>
              </a:rPr>
              <a:t>PAL users felt more comfortable making BH diagnoses</a:t>
            </a:r>
          </a:p>
          <a:p>
            <a:pPr>
              <a:buClr>
                <a:schemeClr val="dk2"/>
              </a:buClr>
              <a:buSzPts val="1250"/>
            </a:pPr>
            <a:r>
              <a:rPr lang="en-US" sz="2800" dirty="0">
                <a:latin typeface="+mn-lt"/>
                <a:ea typeface="Helvetica Neue" panose="02000503000000020004" pitchFamily="2" charset="0"/>
                <a:cs typeface="Helvetica Neue" panose="02000503000000020004" pitchFamily="2" charset="0"/>
              </a:rPr>
              <a:t>This data indicates that the program is achieving one of the main goals of CPAPs, increasing PCP confidence in treating BH concerns through CAP and PCP interaction.</a:t>
            </a:r>
            <a:r>
              <a:rPr lang="en-US" sz="2800" baseline="30000" dirty="0">
                <a:latin typeface="+mn-lt"/>
                <a:ea typeface="Helvetica Neue" panose="02000503000000020004" pitchFamily="2" charset="0"/>
                <a:cs typeface="Helvetica Neue" panose="02000503000000020004" pitchFamily="2" charset="0"/>
              </a:rPr>
              <a:t>3</a:t>
            </a:r>
            <a:r>
              <a:rPr lang="en-US" sz="2800" dirty="0">
                <a:latin typeface="+mn-lt"/>
                <a:ea typeface="Helvetica Neue" panose="02000503000000020004" pitchFamily="2" charset="0"/>
                <a:cs typeface="Helvetica Neue" panose="02000503000000020004" pitchFamily="2" charset="0"/>
              </a:rPr>
              <a:t> </a:t>
            </a:r>
          </a:p>
          <a:p>
            <a:pPr>
              <a:buClr>
                <a:schemeClr val="dk2"/>
              </a:buClr>
              <a:buSzPts val="1250"/>
            </a:pPr>
            <a:endParaRPr lang="en-US" sz="2800" dirty="0">
              <a:latin typeface="+mn-lt"/>
              <a:ea typeface="Helvetica Neue" panose="02000503000000020004" pitchFamily="2" charset="0"/>
              <a:cs typeface="Helvetica Neue" panose="02000503000000020004" pitchFamily="2" charset="0"/>
            </a:endParaRPr>
          </a:p>
          <a:p>
            <a:pPr>
              <a:buClr>
                <a:schemeClr val="dk2"/>
              </a:buClr>
              <a:buSzPts val="1250"/>
            </a:pPr>
            <a:r>
              <a:rPr lang="en-US" sz="2800" dirty="0">
                <a:latin typeface="+mn-lt"/>
                <a:ea typeface="Helvetica Neue" panose="02000503000000020004" pitchFamily="2" charset="0"/>
                <a:cs typeface="Helvetica Neue" panose="02000503000000020004" pitchFamily="2" charset="0"/>
              </a:rPr>
              <a:t>Survey responses indicated that PCPs with less than four years out of training believe:</a:t>
            </a:r>
          </a:p>
          <a:p>
            <a:pPr marL="457189" indent="-457189">
              <a:buClr>
                <a:schemeClr val="dk2"/>
              </a:buClr>
              <a:buSzPts val="1250"/>
              <a:buFont typeface="Arial" panose="020B0604020202020204" pitchFamily="34" charset="0"/>
              <a:buChar char="•"/>
            </a:pPr>
            <a:r>
              <a:rPr lang="en-US" sz="2800" dirty="0">
                <a:latin typeface="+mn-lt"/>
                <a:ea typeface="Helvetica Neue" panose="02000503000000020004" pitchFamily="2" charset="0"/>
                <a:cs typeface="Helvetica Neue" panose="02000503000000020004" pitchFamily="2" charset="0"/>
              </a:rPr>
              <a:t>BH issues are perceived as less time consuming</a:t>
            </a:r>
          </a:p>
          <a:p>
            <a:pPr marL="457189" indent="-457189">
              <a:buClr>
                <a:schemeClr val="dk2"/>
              </a:buClr>
              <a:buSzPts val="1250"/>
              <a:buFont typeface="Arial" panose="020B0604020202020204" pitchFamily="34" charset="0"/>
              <a:buChar char="•"/>
            </a:pPr>
            <a:r>
              <a:rPr lang="en-US" sz="2800" dirty="0">
                <a:latin typeface="+mn-lt"/>
                <a:ea typeface="Helvetica Neue" panose="02000503000000020004" pitchFamily="2" charset="0"/>
                <a:cs typeface="Helvetica Neue" panose="02000503000000020004" pitchFamily="2" charset="0"/>
              </a:rPr>
              <a:t>CAP support is more accessible</a:t>
            </a:r>
          </a:p>
          <a:p>
            <a:pPr>
              <a:buClr>
                <a:schemeClr val="dk2"/>
              </a:buClr>
              <a:buSzPts val="1250"/>
            </a:pPr>
            <a:r>
              <a:rPr lang="en-US" sz="2800" dirty="0">
                <a:latin typeface="+mn-lt"/>
                <a:ea typeface="Helvetica Neue" panose="02000503000000020004" pitchFamily="2" charset="0"/>
                <a:cs typeface="Helvetica Neue" panose="02000503000000020004" pitchFamily="2" charset="0"/>
              </a:rPr>
              <a:t>This difference in perceptions may attributed partly to the positive impact of interdisciplinary collaboration, cross-education, and peer-to-peer teaching (CAP fellow to pediatric resident) currently found in our residency training programs. </a:t>
            </a:r>
            <a:endParaRPr lang="en-US" sz="2400" b="1" dirty="0">
              <a:solidFill>
                <a:schemeClr val="dk2"/>
              </a:solidFill>
              <a:latin typeface="Helvetica" pitchFamily="2" charset="0"/>
              <a:ea typeface="Helvetica Neue"/>
              <a:cs typeface="Helvetica Neue"/>
              <a:sym typeface="Helvetica Neue"/>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n-US" sz="900" b="1" i="0" u="sng" strike="noStrike" kern="0" cap="none" spc="0" normalizeH="0" baseline="0" noProof="0" dirty="0">
              <a:ln>
                <a:noFill/>
              </a:ln>
              <a:solidFill>
                <a:srgbClr val="000000"/>
              </a:solidFill>
              <a:effectLst/>
              <a:uLnTx/>
              <a:uFillTx/>
              <a:latin typeface="Times New Roman" panose="02020603050405020304" pitchFamily="18" charset="0"/>
              <a:ea typeface="Helvetica Neue"/>
              <a:cs typeface="Times New Roman" panose="02020603050405020304" pitchFamily="18" charset="0"/>
              <a:sym typeface="Helvetica Neue"/>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lang="en-US" sz="900" b="1" i="0" u="sng" strike="noStrike" kern="0" cap="none" spc="0" normalizeH="0" baseline="0" noProof="0" dirty="0">
              <a:ln>
                <a:noFill/>
              </a:ln>
              <a:solidFill>
                <a:srgbClr val="000000"/>
              </a:solidFill>
              <a:effectLst/>
              <a:uLnTx/>
              <a:uFillTx/>
              <a:latin typeface="Times New Roman" panose="02020603050405020304" pitchFamily="18" charset="0"/>
              <a:ea typeface="Helvetica Neue"/>
              <a:cs typeface="Times New Roman" panose="02020603050405020304" pitchFamily="18" charset="0"/>
              <a:sym typeface="Helvetica Neue"/>
            </a:endParaRPr>
          </a:p>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1" i="0" u="sng" strike="noStrike" kern="0" cap="none" spc="0" normalizeH="0" baseline="0" noProof="0" dirty="0">
                <a:ln>
                  <a:noFill/>
                </a:ln>
                <a:solidFill>
                  <a:srgbClr val="000000"/>
                </a:solidFill>
                <a:effectLst/>
                <a:uLnTx/>
                <a:uFillTx/>
                <a:latin typeface="Times New Roman" panose="02020603050405020304" pitchFamily="18" charset="0"/>
                <a:ea typeface="Helvetica Neue"/>
                <a:cs typeface="Times New Roman" panose="02020603050405020304" pitchFamily="18" charset="0"/>
                <a:sym typeface="Helvetica Neue"/>
              </a:rPr>
              <a:t>Acknowledgements</a:t>
            </a: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mn-lt"/>
                <a:ea typeface="Helvetica Neue"/>
                <a:cs typeface="Helvetica Neue"/>
                <a:sym typeface="Helvetica Neue"/>
              </a:rPr>
              <a:t>PAL is managed through a partnership between Kirk Kerkorian School of Medicine, Chicanos </a:t>
            </a:r>
            <a:r>
              <a:rPr kumimoji="0" lang="en-US" sz="2000" b="0" i="0" u="none" strike="noStrike" kern="0" cap="none" spc="0" normalizeH="0" baseline="0" noProof="0" dirty="0" err="1">
                <a:ln>
                  <a:noFill/>
                </a:ln>
                <a:solidFill>
                  <a:srgbClr val="000000"/>
                </a:solidFill>
                <a:effectLst/>
                <a:uLnTx/>
                <a:uFillTx/>
                <a:latin typeface="+mn-lt"/>
                <a:ea typeface="Helvetica Neue"/>
                <a:cs typeface="Helvetica Neue"/>
                <a:sym typeface="Helvetica Neue"/>
              </a:rPr>
              <a:t>por</a:t>
            </a:r>
            <a:r>
              <a:rPr kumimoji="0" lang="en-US" sz="2000" b="0" i="0" u="none" strike="noStrike" kern="0" cap="none" spc="0" normalizeH="0" baseline="0" noProof="0" dirty="0">
                <a:ln>
                  <a:noFill/>
                </a:ln>
                <a:solidFill>
                  <a:srgbClr val="000000"/>
                </a:solidFill>
                <a:effectLst/>
                <a:uLnTx/>
                <a:uFillTx/>
                <a:latin typeface="+mn-lt"/>
                <a:ea typeface="Helvetica Neue"/>
                <a:cs typeface="Helvetica Neue"/>
                <a:sym typeface="Helvetica Neue"/>
              </a:rPr>
              <a:t> la Causa, and the Center for Community Solutions. </a:t>
            </a: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000" b="0" i="0" u="none" strike="noStrike" kern="0" cap="none" spc="0" normalizeH="0" baseline="0" noProof="0" dirty="0">
                <a:ln>
                  <a:noFill/>
                </a:ln>
                <a:solidFill>
                  <a:srgbClr val="000000"/>
                </a:solidFill>
                <a:effectLst/>
                <a:uLnTx/>
                <a:uFillTx/>
                <a:latin typeface="+mn-lt"/>
                <a:ea typeface="Helvetica Neue"/>
                <a:cs typeface="Helvetica Neue"/>
                <a:sym typeface="Helvetica Neue"/>
              </a:rPr>
              <a:t>Funding for PAL is provided by Mental Health Block Grant funding, through the Nevada Division of Public and Behavioral Health. </a:t>
            </a:r>
            <a:endParaRPr lang="en-US" sz="2000" b="1" u="sng" dirty="0">
              <a:solidFill>
                <a:schemeClr val="dk1"/>
              </a:solidFill>
              <a:latin typeface="+mn-lt"/>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1400"/>
              </a:spcBef>
              <a:buSzPts val="2200"/>
            </a:pPr>
            <a:endParaRPr sz="2200" dirty="0">
              <a:solidFill>
                <a:schemeClr val="dk1"/>
              </a:solidFill>
              <a:latin typeface="Helvetica Neue"/>
              <a:ea typeface="Helvetica Neue"/>
              <a:cs typeface="Helvetica Neue"/>
              <a:sym typeface="Helvetica Neue"/>
            </a:endParaRPr>
          </a:p>
          <a:p>
            <a:pPr marL="228594" indent="-228594">
              <a:spcBef>
                <a:spcPts val="1400"/>
              </a:spcBef>
              <a:buSzPts val="2200"/>
            </a:pPr>
            <a:endParaRPr sz="2200" dirty="0">
              <a:solidFill>
                <a:schemeClr val="dk1"/>
              </a:solidFill>
              <a:latin typeface="Helvetica Neue"/>
              <a:ea typeface="Helvetica Neue"/>
              <a:cs typeface="Helvetica Neue"/>
              <a:sym typeface="Helvetica Neue"/>
            </a:endParaRPr>
          </a:p>
          <a:p>
            <a:pPr marL="228594" indent="-228594">
              <a:spcBef>
                <a:spcPts val="1400"/>
              </a:spcBef>
              <a:buSzPts val="2200"/>
            </a:pPr>
            <a:endParaRPr sz="2200" dirty="0">
              <a:solidFill>
                <a:schemeClr val="dk1"/>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27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12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1200"/>
              </a:spcBef>
              <a:buSzPts val="2200"/>
            </a:pPr>
            <a:endParaRPr sz="2200" b="1" dirty="0">
              <a:solidFill>
                <a:schemeClr val="dk2"/>
              </a:solidFill>
              <a:latin typeface="Helvetica Neue"/>
              <a:ea typeface="Helvetica Neue"/>
              <a:cs typeface="Helvetica Neue"/>
              <a:sym typeface="Helvetica Neue"/>
            </a:endParaRPr>
          </a:p>
          <a:p>
            <a:pPr marL="228594" indent="-228594">
              <a:spcBef>
                <a:spcPts val="1400"/>
              </a:spcBef>
              <a:buSzPts val="2200"/>
            </a:pPr>
            <a:endParaRPr sz="2200" dirty="0">
              <a:latin typeface="Helvetica Neue"/>
              <a:ea typeface="Helvetica Neue"/>
              <a:cs typeface="Helvetica Neue"/>
              <a:sym typeface="Helvetica Neue"/>
            </a:endParaRPr>
          </a:p>
        </p:txBody>
      </p:sp>
      <p:pic>
        <p:nvPicPr>
          <p:cNvPr id="18" name="Picture 2" descr="Kirk Kerkorian School of Medicine UNLV vertical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5867" y="800500"/>
            <a:ext cx="6573981" cy="417018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hart 3">
            <a:extLst>
              <a:ext uri="{FF2B5EF4-FFF2-40B4-BE49-F238E27FC236}">
                <a16:creationId xmlns:a16="http://schemas.microsoft.com/office/drawing/2014/main" id="{1B0E57DE-A9A1-F154-95E8-818E3B5E12EC}"/>
              </a:ext>
            </a:extLst>
          </p:cNvPr>
          <p:cNvGraphicFramePr/>
          <p:nvPr>
            <p:extLst>
              <p:ext uri="{D42A27DB-BD31-4B8C-83A1-F6EECF244321}">
                <p14:modId xmlns:p14="http://schemas.microsoft.com/office/powerpoint/2010/main" val="257396457"/>
              </p:ext>
            </p:extLst>
          </p:nvPr>
        </p:nvGraphicFramePr>
        <p:xfrm>
          <a:off x="616340" y="22237349"/>
          <a:ext cx="5237747" cy="4434777"/>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 name="Chart 4">
            <a:extLst>
              <a:ext uri="{FF2B5EF4-FFF2-40B4-BE49-F238E27FC236}">
                <a16:creationId xmlns:a16="http://schemas.microsoft.com/office/drawing/2014/main" id="{2A1485F0-47B5-4424-9DB2-D69B9EED09B3}"/>
              </a:ext>
            </a:extLst>
          </p:cNvPr>
          <p:cNvGraphicFramePr/>
          <p:nvPr>
            <p:extLst>
              <p:ext uri="{D42A27DB-BD31-4B8C-83A1-F6EECF244321}">
                <p14:modId xmlns:p14="http://schemas.microsoft.com/office/powerpoint/2010/main" val="2186367031"/>
              </p:ext>
            </p:extLst>
          </p:nvPr>
        </p:nvGraphicFramePr>
        <p:xfrm>
          <a:off x="5854087" y="22237349"/>
          <a:ext cx="6109691" cy="466337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6" name="Chart 5">
            <a:extLst>
              <a:ext uri="{FF2B5EF4-FFF2-40B4-BE49-F238E27FC236}">
                <a16:creationId xmlns:a16="http://schemas.microsoft.com/office/drawing/2014/main" id="{719864F4-FE70-0D1F-BE22-AC4071C9B8B8}"/>
              </a:ext>
            </a:extLst>
          </p:cNvPr>
          <p:cNvGraphicFramePr/>
          <p:nvPr>
            <p:extLst>
              <p:ext uri="{D42A27DB-BD31-4B8C-83A1-F6EECF244321}">
                <p14:modId xmlns:p14="http://schemas.microsoft.com/office/powerpoint/2010/main" val="881913085"/>
              </p:ext>
            </p:extLst>
          </p:nvPr>
        </p:nvGraphicFramePr>
        <p:xfrm>
          <a:off x="964734" y="27019723"/>
          <a:ext cx="4889353" cy="4535792"/>
        </p:xfrm>
        <a:graphic>
          <a:graphicData uri="http://schemas.openxmlformats.org/drawingml/2006/chart">
            <c:chart xmlns:c="http://schemas.openxmlformats.org/drawingml/2006/chart" xmlns:r="http://schemas.openxmlformats.org/officeDocument/2006/relationships" r:id="rId9"/>
          </a:graphicData>
        </a:graphic>
      </p:graphicFrame>
      <p:sp>
        <p:nvSpPr>
          <p:cNvPr id="7" name="Google Shape;127;p15">
            <a:extLst>
              <a:ext uri="{FF2B5EF4-FFF2-40B4-BE49-F238E27FC236}">
                <a16:creationId xmlns:a16="http://schemas.microsoft.com/office/drawing/2014/main" id="{2F9D6784-D89A-DD26-EA02-C02757442E5F}"/>
              </a:ext>
            </a:extLst>
          </p:cNvPr>
          <p:cNvSpPr/>
          <p:nvPr/>
        </p:nvSpPr>
        <p:spPr>
          <a:xfrm>
            <a:off x="12724501" y="11844447"/>
            <a:ext cx="18298027" cy="3651784"/>
          </a:xfrm>
          <a:prstGeom prst="rect">
            <a:avLst/>
          </a:prstGeom>
          <a:solidFill>
            <a:srgbClr val="98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lnSpc>
                <a:spcPct val="150000"/>
              </a:lnSpc>
            </a:pPr>
            <a:r>
              <a:rPr lang="en-US" sz="5600" i="1" dirty="0">
                <a:solidFill>
                  <a:schemeClr val="bg1"/>
                </a:solidFill>
                <a:latin typeface="+mn-lt"/>
                <a:ea typeface="Helvetica Neue" panose="02000503000000020004" pitchFamily="2" charset="0"/>
                <a:cs typeface="Times New Roman" panose="02020603050405020304" pitchFamily="18" charset="0"/>
              </a:rPr>
              <a:t>PAL, the statewide child psychiatry access program, assists PCPs in providing child mental health care in the primary setting. </a:t>
            </a:r>
            <a:endParaRPr sz="5600" i="1" dirty="0">
              <a:solidFill>
                <a:schemeClr val="bg1"/>
              </a:solidFill>
              <a:latin typeface="+mn-lt"/>
              <a:ea typeface="Helvetica Neue" panose="02000503000000020004" pitchFamily="2" charset="0"/>
              <a:cs typeface="Times New Roman" panose="02020603050405020304" pitchFamily="18" charset="0"/>
            </a:endParaRPr>
          </a:p>
        </p:txBody>
      </p:sp>
      <p:graphicFrame>
        <p:nvGraphicFramePr>
          <p:cNvPr id="8" name="Chart 7">
            <a:extLst>
              <a:ext uri="{FF2B5EF4-FFF2-40B4-BE49-F238E27FC236}">
                <a16:creationId xmlns:a16="http://schemas.microsoft.com/office/drawing/2014/main" id="{045A8CED-60A1-0190-70A1-D9C43D23C892}"/>
              </a:ext>
            </a:extLst>
          </p:cNvPr>
          <p:cNvGraphicFramePr/>
          <p:nvPr>
            <p:extLst>
              <p:ext uri="{D42A27DB-BD31-4B8C-83A1-F6EECF244321}">
                <p14:modId xmlns:p14="http://schemas.microsoft.com/office/powerpoint/2010/main" val="3529743662"/>
              </p:ext>
            </p:extLst>
          </p:nvPr>
        </p:nvGraphicFramePr>
        <p:xfrm>
          <a:off x="6463687" y="27019723"/>
          <a:ext cx="4640270" cy="4535792"/>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0" name="Chart 9">
            <a:extLst>
              <a:ext uri="{FF2B5EF4-FFF2-40B4-BE49-F238E27FC236}">
                <a16:creationId xmlns:a16="http://schemas.microsoft.com/office/drawing/2014/main" id="{5ACA93DB-507B-1D21-23F2-DFE7B3673368}"/>
              </a:ext>
            </a:extLst>
          </p:cNvPr>
          <p:cNvGraphicFramePr/>
          <p:nvPr>
            <p:extLst>
              <p:ext uri="{D42A27DB-BD31-4B8C-83A1-F6EECF244321}">
                <p14:modId xmlns:p14="http://schemas.microsoft.com/office/powerpoint/2010/main" val="4197236231"/>
              </p:ext>
            </p:extLst>
          </p:nvPr>
        </p:nvGraphicFramePr>
        <p:xfrm>
          <a:off x="12527280" y="16879956"/>
          <a:ext cx="8966438" cy="656837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1" name="Chart 10">
            <a:extLst>
              <a:ext uri="{FF2B5EF4-FFF2-40B4-BE49-F238E27FC236}">
                <a16:creationId xmlns:a16="http://schemas.microsoft.com/office/drawing/2014/main" id="{90BF991D-7938-FC85-EEEC-DE6862A71BCD}"/>
              </a:ext>
            </a:extLst>
          </p:cNvPr>
          <p:cNvGraphicFramePr/>
          <p:nvPr>
            <p:extLst>
              <p:ext uri="{D42A27DB-BD31-4B8C-83A1-F6EECF244321}">
                <p14:modId xmlns:p14="http://schemas.microsoft.com/office/powerpoint/2010/main" val="3749204112"/>
              </p:ext>
            </p:extLst>
          </p:nvPr>
        </p:nvGraphicFramePr>
        <p:xfrm>
          <a:off x="22120137" y="16879956"/>
          <a:ext cx="8966438" cy="6568378"/>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14" name="Chart 13">
            <a:extLst>
              <a:ext uri="{FF2B5EF4-FFF2-40B4-BE49-F238E27FC236}">
                <a16:creationId xmlns:a16="http://schemas.microsoft.com/office/drawing/2014/main" id="{7AB9D672-06A4-C9A0-35C1-F543A8044EF1}"/>
              </a:ext>
            </a:extLst>
          </p:cNvPr>
          <p:cNvGraphicFramePr/>
          <p:nvPr>
            <p:extLst>
              <p:ext uri="{D42A27DB-BD31-4B8C-83A1-F6EECF244321}">
                <p14:modId xmlns:p14="http://schemas.microsoft.com/office/powerpoint/2010/main" val="1075929181"/>
              </p:ext>
            </p:extLst>
          </p:nvPr>
        </p:nvGraphicFramePr>
        <p:xfrm>
          <a:off x="32562800" y="7299829"/>
          <a:ext cx="10007600" cy="6127496"/>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15" name="Chart 14">
            <a:extLst>
              <a:ext uri="{FF2B5EF4-FFF2-40B4-BE49-F238E27FC236}">
                <a16:creationId xmlns:a16="http://schemas.microsoft.com/office/drawing/2014/main" id="{2889ECE6-7800-DE79-7A80-6C03E17D465D}"/>
              </a:ext>
            </a:extLst>
          </p:cNvPr>
          <p:cNvGraphicFramePr/>
          <p:nvPr>
            <p:extLst>
              <p:ext uri="{D42A27DB-BD31-4B8C-83A1-F6EECF244321}">
                <p14:modId xmlns:p14="http://schemas.microsoft.com/office/powerpoint/2010/main" val="3994071005"/>
              </p:ext>
            </p:extLst>
          </p:nvPr>
        </p:nvGraphicFramePr>
        <p:xfrm>
          <a:off x="32562800" y="13979241"/>
          <a:ext cx="10007600" cy="6127496"/>
        </p:xfrm>
        <a:graphic>
          <a:graphicData uri="http://schemas.openxmlformats.org/drawingml/2006/chart">
            <c:chart xmlns:c="http://schemas.openxmlformats.org/drawingml/2006/chart" xmlns:r="http://schemas.openxmlformats.org/officeDocument/2006/relationships" r:id="rId14"/>
          </a:graphicData>
        </a:graphic>
      </p:graphicFrame>
      <p:sp>
        <p:nvSpPr>
          <p:cNvPr id="9" name="TextBox 8">
            <a:extLst>
              <a:ext uri="{FF2B5EF4-FFF2-40B4-BE49-F238E27FC236}">
                <a16:creationId xmlns:a16="http://schemas.microsoft.com/office/drawing/2014/main" id="{D0814F32-B66B-ADD5-CAA8-F4391E0C19FE}"/>
              </a:ext>
            </a:extLst>
          </p:cNvPr>
          <p:cNvSpPr txBox="1"/>
          <p:nvPr/>
        </p:nvSpPr>
        <p:spPr>
          <a:xfrm>
            <a:off x="609600" y="31711653"/>
            <a:ext cx="11125200" cy="461665"/>
          </a:xfrm>
          <a:prstGeom prst="rect">
            <a:avLst/>
          </a:prstGeom>
          <a:noFill/>
        </p:spPr>
        <p:txBody>
          <a:bodyPr wrap="square" rtlCol="0">
            <a:spAutoFit/>
          </a:bodyPr>
          <a:lstStyle/>
          <a:p>
            <a:pPr algn="ctr"/>
            <a:r>
              <a:rPr lang="en-US" sz="2400" dirty="0"/>
              <a:t>*Percentages based on number of response received, </a:t>
            </a:r>
            <a:r>
              <a:rPr lang="en-US" sz="2400" i="1" dirty="0"/>
              <a:t>n</a:t>
            </a:r>
            <a:r>
              <a:rPr lang="en-US" sz="2400" dirty="0"/>
              <a:t> varies per item. </a:t>
            </a:r>
          </a:p>
        </p:txBody>
      </p:sp>
      <p:sp>
        <p:nvSpPr>
          <p:cNvPr id="12" name="TextBox 11">
            <a:extLst>
              <a:ext uri="{FF2B5EF4-FFF2-40B4-BE49-F238E27FC236}">
                <a16:creationId xmlns:a16="http://schemas.microsoft.com/office/drawing/2014/main" id="{4AA793B9-8DF4-9EC1-36F6-92B026529F50}"/>
              </a:ext>
            </a:extLst>
          </p:cNvPr>
          <p:cNvSpPr txBox="1"/>
          <p:nvPr/>
        </p:nvSpPr>
        <p:spPr>
          <a:xfrm>
            <a:off x="21907500" y="23323097"/>
            <a:ext cx="9444924" cy="830998"/>
          </a:xfrm>
          <a:prstGeom prst="rect">
            <a:avLst/>
          </a:prstGeom>
          <a:noFill/>
        </p:spPr>
        <p:txBody>
          <a:bodyPr wrap="square" rtlCol="0">
            <a:spAutoFit/>
          </a:bodyPr>
          <a:lstStyle/>
          <a:p>
            <a:pPr algn="ctr"/>
            <a:r>
              <a:rPr lang="en-US" sz="2400" dirty="0"/>
              <a:t>Percentages based on number of response received, </a:t>
            </a:r>
          </a:p>
          <a:p>
            <a:pPr algn="ctr"/>
            <a:r>
              <a:rPr lang="en-US" sz="2400" dirty="0"/>
              <a:t>PAL Users </a:t>
            </a:r>
            <a:r>
              <a:rPr lang="en-US" sz="2400" i="1" dirty="0"/>
              <a:t>n = 21</a:t>
            </a:r>
            <a:r>
              <a:rPr lang="en-US" sz="2400" dirty="0"/>
              <a:t>, Non-PAL Users </a:t>
            </a:r>
            <a:r>
              <a:rPr lang="en-US" sz="2400" i="1" dirty="0"/>
              <a:t>n = 10</a:t>
            </a:r>
            <a:r>
              <a:rPr lang="en-US" sz="2400" dirty="0"/>
              <a:t>.</a:t>
            </a:r>
          </a:p>
        </p:txBody>
      </p:sp>
      <p:sp>
        <p:nvSpPr>
          <p:cNvPr id="16" name="TextBox 15">
            <a:extLst>
              <a:ext uri="{FF2B5EF4-FFF2-40B4-BE49-F238E27FC236}">
                <a16:creationId xmlns:a16="http://schemas.microsoft.com/office/drawing/2014/main" id="{69DB1962-6AEA-EA29-F1C0-115C56497704}"/>
              </a:ext>
            </a:extLst>
          </p:cNvPr>
          <p:cNvSpPr txBox="1"/>
          <p:nvPr/>
        </p:nvSpPr>
        <p:spPr>
          <a:xfrm>
            <a:off x="32234069" y="19875905"/>
            <a:ext cx="11134328" cy="461665"/>
          </a:xfrm>
          <a:prstGeom prst="rect">
            <a:avLst/>
          </a:prstGeom>
          <a:noFill/>
        </p:spPr>
        <p:txBody>
          <a:bodyPr wrap="square" rtlCol="0">
            <a:spAutoFit/>
          </a:bodyPr>
          <a:lstStyle/>
          <a:p>
            <a:pPr algn="ctr"/>
            <a:r>
              <a:rPr lang="en-US" sz="2400" dirty="0"/>
              <a:t>Percentages based on number of response received, </a:t>
            </a:r>
            <a:r>
              <a:rPr lang="en-US" sz="2400" i="1" dirty="0"/>
              <a:t>n = 83</a:t>
            </a:r>
            <a:r>
              <a:rPr lang="en-US" sz="2400" dirty="0"/>
              <a:t>. </a:t>
            </a:r>
          </a:p>
        </p:txBody>
      </p:sp>
      <p:sp>
        <p:nvSpPr>
          <p:cNvPr id="17" name="TextBox 16">
            <a:extLst>
              <a:ext uri="{FF2B5EF4-FFF2-40B4-BE49-F238E27FC236}">
                <a16:creationId xmlns:a16="http://schemas.microsoft.com/office/drawing/2014/main" id="{9FFD1AE8-47DE-7A9E-FBC1-A36971EE8B9C}"/>
              </a:ext>
            </a:extLst>
          </p:cNvPr>
          <p:cNvSpPr txBox="1"/>
          <p:nvPr/>
        </p:nvSpPr>
        <p:spPr>
          <a:xfrm>
            <a:off x="32079301" y="13208674"/>
            <a:ext cx="11134328" cy="461665"/>
          </a:xfrm>
          <a:prstGeom prst="rect">
            <a:avLst/>
          </a:prstGeom>
          <a:noFill/>
        </p:spPr>
        <p:txBody>
          <a:bodyPr wrap="square" rtlCol="0">
            <a:spAutoFit/>
          </a:bodyPr>
          <a:lstStyle/>
          <a:p>
            <a:pPr algn="ctr"/>
            <a:r>
              <a:rPr lang="en-US" sz="2400" dirty="0"/>
              <a:t>Percentages based on number of response received, </a:t>
            </a:r>
            <a:r>
              <a:rPr lang="en-US" sz="2400" i="1" dirty="0"/>
              <a:t>n = 83</a:t>
            </a:r>
            <a:r>
              <a:rPr lang="en-US" sz="2400" dirty="0"/>
              <a:t>. </a:t>
            </a:r>
          </a:p>
        </p:txBody>
      </p:sp>
      <p:sp>
        <p:nvSpPr>
          <p:cNvPr id="19" name="TextBox 18">
            <a:extLst>
              <a:ext uri="{FF2B5EF4-FFF2-40B4-BE49-F238E27FC236}">
                <a16:creationId xmlns:a16="http://schemas.microsoft.com/office/drawing/2014/main" id="{3EA575B1-C683-0F0B-DB61-27DCCF549E57}"/>
              </a:ext>
            </a:extLst>
          </p:cNvPr>
          <p:cNvSpPr txBox="1"/>
          <p:nvPr/>
        </p:nvSpPr>
        <p:spPr>
          <a:xfrm>
            <a:off x="12982128" y="23323098"/>
            <a:ext cx="8257778" cy="830997"/>
          </a:xfrm>
          <a:prstGeom prst="rect">
            <a:avLst/>
          </a:prstGeom>
          <a:noFill/>
        </p:spPr>
        <p:txBody>
          <a:bodyPr wrap="square" rtlCol="0">
            <a:spAutoFit/>
          </a:bodyPr>
          <a:lstStyle/>
          <a:p>
            <a:pPr algn="ctr"/>
            <a:r>
              <a:rPr lang="en-US" sz="2400" dirty="0"/>
              <a:t>Percentages based on number of response received, </a:t>
            </a:r>
          </a:p>
          <a:p>
            <a:pPr algn="ctr"/>
            <a:r>
              <a:rPr lang="en-US" sz="2400" dirty="0"/>
              <a:t>pre-survey </a:t>
            </a:r>
            <a:r>
              <a:rPr lang="en-US" sz="2400" i="1" dirty="0"/>
              <a:t>n = 48</a:t>
            </a:r>
            <a:r>
              <a:rPr lang="en-US" sz="2400" dirty="0"/>
              <a:t>, post survey </a:t>
            </a:r>
            <a:r>
              <a:rPr lang="en-US" sz="2400" i="1" dirty="0"/>
              <a:t>n = 36</a:t>
            </a:r>
            <a:r>
              <a:rPr lang="en-US" sz="2400" dirty="0"/>
              <a:t>.</a:t>
            </a:r>
          </a:p>
        </p:txBody>
      </p:sp>
      <p:pic>
        <p:nvPicPr>
          <p:cNvPr id="3" name="Picture 2">
            <a:extLst>
              <a:ext uri="{FF2B5EF4-FFF2-40B4-BE49-F238E27FC236}">
                <a16:creationId xmlns:a16="http://schemas.microsoft.com/office/drawing/2014/main" id="{47EE06B2-2844-4E45-6698-6C85E19A43B5}"/>
              </a:ext>
            </a:extLst>
          </p:cNvPr>
          <p:cNvPicPr>
            <a:picLocks noChangeAspect="1"/>
          </p:cNvPicPr>
          <p:nvPr/>
        </p:nvPicPr>
        <p:blipFill>
          <a:blip r:embed="rId15"/>
          <a:stretch>
            <a:fillRect/>
          </a:stretch>
        </p:blipFill>
        <p:spPr>
          <a:xfrm>
            <a:off x="36400969" y="24370467"/>
            <a:ext cx="2559861" cy="2524059"/>
          </a:xfrm>
          <a:prstGeom prst="rect">
            <a:avLst/>
          </a:prstGeom>
        </p:spPr>
      </p:pic>
    </p:spTree>
  </p:cSld>
  <p:clrMapOvr>
    <a:masterClrMapping/>
  </p:clrMapOvr>
  <p:transition spd="slow">
    <p:fade thruBlk="1"/>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1025</TotalTime>
  <Words>1045</Words>
  <Application>Microsoft Macintosh PowerPoint</Application>
  <PresentationFormat>Custom</PresentationFormat>
  <Paragraphs>143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Helvetica</vt:lpstr>
      <vt:lpstr>Arial</vt:lpstr>
      <vt:lpstr>Times New Roman</vt:lpstr>
      <vt:lpstr>Calibri</vt:lpstr>
      <vt:lpstr>Helvetica Neue</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EDEN SANTIAGO LEE</dc:creator>
  <cp:lastModifiedBy>Lisa Durette</cp:lastModifiedBy>
  <cp:revision>38</cp:revision>
  <cp:lastPrinted>2021-10-11T20:02:38Z</cp:lastPrinted>
  <dcterms:modified xsi:type="dcterms:W3CDTF">2023-01-23T19:14:02Z</dcterms:modified>
</cp:coreProperties>
</file>